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Anaheim" panose="020B0604020202020204" charset="0"/>
      <p:regular r:id="rId37"/>
      <p:bold r:id="rId38"/>
    </p:embeddedFont>
    <p:embeddedFont>
      <p:font typeface="Bebas Neue" panose="020B0606020202050201" pitchFamily="34" charset="0"/>
      <p:regular r:id="rId39"/>
    </p:embeddedFont>
    <p:embeddedFont>
      <p:font typeface="PT Sans" panose="020F0502020204030204" pitchFamily="34" charset="0"/>
      <p:regular r:id="rId40"/>
      <p:bold r:id="rId41"/>
      <p:italic r:id="rId42"/>
      <p:boldItalic r:id="rId43"/>
    </p:embeddedFont>
    <p:embeddedFont>
      <p:font typeface="Varela Round" panose="00000500000000000000" pitchFamily="2" charset="-79"/>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31ba49b9ba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31ba49b9ba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31ba49b9ba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31ba49b9ba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31ba49b9baa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31ba49b9ba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31ba49b9ba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31ba49b9ba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31ba49b9b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31ba49b9b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31ba49b9ba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31ba49b9ba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1ba49b9ba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31ba49b9ba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31ba49b9baa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31ba49b9ba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31ba49b9baa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31ba49b9ba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31ba49b9ba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31ba49b9ba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31ba49b9baa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31ba49b9baa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31ba49b9ba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31ba49b9ba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31ba49b9baa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31ba49b9ba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31ba49b9baa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31ba49b9ba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31ba49b9baa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31ba49b9ba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31ba49b9baa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31ba49b9baa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31ba49b9baa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31ba49b9baa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1ba49b9baa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31ba49b9ba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31ba49b9baa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31ba49b9baa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31ba49b9baa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31ba49b9ba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31ba49b9baa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31ba49b9ba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31ba49b9baa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31ba49b9baa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1dbf865485b_0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1dbf865485b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31b4a3c275e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31b4a3c275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d5260bdd8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1b44c0c2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1b44c0c2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31ba49b9ba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31ba49b9ba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91" cy="5143648"/>
            <a:chOff x="0" y="0"/>
            <a:chExt cx="7440875" cy="4152456"/>
          </a:xfrm>
        </p:grpSpPr>
        <p:sp>
          <p:nvSpPr>
            <p:cNvPr id="10" name="Google Shape;10;p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502465" y="399924"/>
            <a:ext cx="8139069" cy="4343656"/>
            <a:chOff x="916986" y="2500875"/>
            <a:chExt cx="2280618" cy="1217119"/>
          </a:xfrm>
        </p:grpSpPr>
        <p:sp>
          <p:nvSpPr>
            <p:cNvPr id="73" name="Google Shape;73;p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2"/>
          <p:cNvSpPr txBox="1">
            <a:spLocks noGrp="1"/>
          </p:cNvSpPr>
          <p:nvPr>
            <p:ph type="ctrTitle"/>
          </p:nvPr>
        </p:nvSpPr>
        <p:spPr>
          <a:xfrm>
            <a:off x="1920100" y="1584325"/>
            <a:ext cx="5304000" cy="18072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9" name="Google Shape;79;p2"/>
          <p:cNvSpPr txBox="1">
            <a:spLocks noGrp="1"/>
          </p:cNvSpPr>
          <p:nvPr>
            <p:ph type="subTitle" idx="1"/>
          </p:nvPr>
        </p:nvSpPr>
        <p:spPr>
          <a:xfrm>
            <a:off x="1920025" y="3432600"/>
            <a:ext cx="5304000" cy="373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0" name="Google Shape;80;p2"/>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594"/>
        <p:cNvGrpSpPr/>
        <p:nvPr/>
      </p:nvGrpSpPr>
      <p:grpSpPr>
        <a:xfrm>
          <a:off x="0" y="0"/>
          <a:ext cx="0" cy="0"/>
          <a:chOff x="0" y="0"/>
          <a:chExt cx="0" cy="0"/>
        </a:xfrm>
      </p:grpSpPr>
      <p:grpSp>
        <p:nvGrpSpPr>
          <p:cNvPr id="595" name="Google Shape;595;p11"/>
          <p:cNvGrpSpPr/>
          <p:nvPr/>
        </p:nvGrpSpPr>
        <p:grpSpPr>
          <a:xfrm>
            <a:off x="0" y="0"/>
            <a:ext cx="9144091" cy="5143648"/>
            <a:chOff x="0" y="0"/>
            <a:chExt cx="7440875" cy="4152456"/>
          </a:xfrm>
        </p:grpSpPr>
        <p:sp>
          <p:nvSpPr>
            <p:cNvPr id="596" name="Google Shape;596;p1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1"/>
          <p:cNvGrpSpPr/>
          <p:nvPr/>
        </p:nvGrpSpPr>
        <p:grpSpPr>
          <a:xfrm>
            <a:off x="502465" y="399924"/>
            <a:ext cx="8139069" cy="4343656"/>
            <a:chOff x="916986" y="2500875"/>
            <a:chExt cx="2280618" cy="1217119"/>
          </a:xfrm>
        </p:grpSpPr>
        <p:sp>
          <p:nvSpPr>
            <p:cNvPr id="659" name="Google Shape;659;p1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txBox="1">
            <a:spLocks noGrp="1"/>
          </p:cNvSpPr>
          <p:nvPr>
            <p:ph type="title" hasCustomPrompt="1"/>
          </p:nvPr>
        </p:nvSpPr>
        <p:spPr>
          <a:xfrm>
            <a:off x="1284000" y="1092213"/>
            <a:ext cx="6576000" cy="12975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11"/>
          <p:cNvSpPr txBox="1">
            <a:spLocks noGrp="1"/>
          </p:cNvSpPr>
          <p:nvPr>
            <p:ph type="subTitle" idx="1"/>
          </p:nvPr>
        </p:nvSpPr>
        <p:spPr>
          <a:xfrm>
            <a:off x="1284000" y="24467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highlight>
                  <a:schemeClr val="dk2"/>
                </a:highligh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667"/>
        <p:cNvGrpSpPr/>
        <p:nvPr/>
      </p:nvGrpSpPr>
      <p:grpSpPr>
        <a:xfrm>
          <a:off x="0" y="0"/>
          <a:ext cx="0" cy="0"/>
          <a:chOff x="0" y="0"/>
          <a:chExt cx="0" cy="0"/>
        </a:xfrm>
      </p:grpSpPr>
      <p:grpSp>
        <p:nvGrpSpPr>
          <p:cNvPr id="668" name="Google Shape;668;p13"/>
          <p:cNvGrpSpPr/>
          <p:nvPr/>
        </p:nvGrpSpPr>
        <p:grpSpPr>
          <a:xfrm>
            <a:off x="0" y="0"/>
            <a:ext cx="9144091" cy="5143648"/>
            <a:chOff x="0" y="0"/>
            <a:chExt cx="7440875" cy="4152456"/>
          </a:xfrm>
        </p:grpSpPr>
        <p:sp>
          <p:nvSpPr>
            <p:cNvPr id="669" name="Google Shape;669;p1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a:off x="192408" y="135664"/>
            <a:ext cx="8759169" cy="4872494"/>
            <a:chOff x="916986" y="2500875"/>
            <a:chExt cx="2280618" cy="1217119"/>
          </a:xfrm>
        </p:grpSpPr>
        <p:sp>
          <p:nvSpPr>
            <p:cNvPr id="732" name="Google Shape;732;p1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txBox="1">
            <a:spLocks noGrp="1"/>
          </p:cNvSpPr>
          <p:nvPr>
            <p:ph type="subTitle" idx="1"/>
          </p:nvPr>
        </p:nvSpPr>
        <p:spPr>
          <a:xfrm>
            <a:off x="2151325" y="3691175"/>
            <a:ext cx="356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8" name="Google Shape;738;p13"/>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 name="Google Shape;739;p13"/>
          <p:cNvSpPr txBox="1">
            <a:spLocks noGrp="1"/>
          </p:cNvSpPr>
          <p:nvPr>
            <p:ph type="subTitle" idx="2"/>
          </p:nvPr>
        </p:nvSpPr>
        <p:spPr>
          <a:xfrm>
            <a:off x="1482025" y="1946045"/>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13"/>
          <p:cNvSpPr txBox="1">
            <a:spLocks noGrp="1"/>
          </p:cNvSpPr>
          <p:nvPr>
            <p:ph type="subTitle" idx="3"/>
          </p:nvPr>
        </p:nvSpPr>
        <p:spPr>
          <a:xfrm>
            <a:off x="1482025" y="3063013"/>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subTitle" idx="4"/>
          </p:nvPr>
        </p:nvSpPr>
        <p:spPr>
          <a:xfrm>
            <a:off x="1482025" y="4179981"/>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3"/>
          <p:cNvSpPr txBox="1">
            <a:spLocks noGrp="1"/>
          </p:cNvSpPr>
          <p:nvPr>
            <p:ph type="title" idx="5" hasCustomPrompt="1"/>
          </p:nvPr>
        </p:nvSpPr>
        <p:spPr>
          <a:xfrm>
            <a:off x="1482000" y="1424620"/>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3"/>
          <p:cNvSpPr txBox="1">
            <a:spLocks noGrp="1"/>
          </p:cNvSpPr>
          <p:nvPr>
            <p:ph type="title" idx="6" hasCustomPrompt="1"/>
          </p:nvPr>
        </p:nvSpPr>
        <p:spPr>
          <a:xfrm>
            <a:off x="1482000" y="3663874"/>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title" idx="7" hasCustomPrompt="1"/>
          </p:nvPr>
        </p:nvSpPr>
        <p:spPr>
          <a:xfrm>
            <a:off x="1482000" y="2544247"/>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5" name="Google Shape;745;p13"/>
          <p:cNvSpPr txBox="1">
            <a:spLocks noGrp="1"/>
          </p:cNvSpPr>
          <p:nvPr>
            <p:ph type="subTitle" idx="8"/>
          </p:nvPr>
        </p:nvSpPr>
        <p:spPr>
          <a:xfrm>
            <a:off x="2150125" y="1454125"/>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6" name="Google Shape;746;p13"/>
          <p:cNvSpPr txBox="1">
            <a:spLocks noGrp="1"/>
          </p:cNvSpPr>
          <p:nvPr>
            <p:ph type="subTitle" idx="9"/>
          </p:nvPr>
        </p:nvSpPr>
        <p:spPr>
          <a:xfrm>
            <a:off x="2150125" y="2572650"/>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747"/>
        <p:cNvGrpSpPr/>
        <p:nvPr/>
      </p:nvGrpSpPr>
      <p:grpSpPr>
        <a:xfrm>
          <a:off x="0" y="0"/>
          <a:ext cx="0" cy="0"/>
          <a:chOff x="0" y="0"/>
          <a:chExt cx="0" cy="0"/>
        </a:xfrm>
      </p:grpSpPr>
      <p:grpSp>
        <p:nvGrpSpPr>
          <p:cNvPr id="748" name="Google Shape;748;p14"/>
          <p:cNvGrpSpPr/>
          <p:nvPr/>
        </p:nvGrpSpPr>
        <p:grpSpPr>
          <a:xfrm>
            <a:off x="0" y="0"/>
            <a:ext cx="9144091" cy="5143648"/>
            <a:chOff x="0" y="0"/>
            <a:chExt cx="7440875" cy="4152456"/>
          </a:xfrm>
        </p:grpSpPr>
        <p:sp>
          <p:nvSpPr>
            <p:cNvPr id="749" name="Google Shape;749;p1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4"/>
          <p:cNvGrpSpPr/>
          <p:nvPr/>
        </p:nvGrpSpPr>
        <p:grpSpPr>
          <a:xfrm>
            <a:off x="502465" y="399924"/>
            <a:ext cx="8139069" cy="4343656"/>
            <a:chOff x="916986" y="2500875"/>
            <a:chExt cx="2280618" cy="1217119"/>
          </a:xfrm>
        </p:grpSpPr>
        <p:sp>
          <p:nvSpPr>
            <p:cNvPr id="812" name="Google Shape;812;p1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4"/>
          <p:cNvSpPr txBox="1">
            <a:spLocks noGrp="1"/>
          </p:cNvSpPr>
          <p:nvPr>
            <p:ph type="title"/>
          </p:nvPr>
        </p:nvSpPr>
        <p:spPr>
          <a:xfrm>
            <a:off x="2539225" y="3557500"/>
            <a:ext cx="5378400" cy="56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8" name="Google Shape;818;p14"/>
          <p:cNvSpPr txBox="1">
            <a:spLocks noGrp="1"/>
          </p:cNvSpPr>
          <p:nvPr>
            <p:ph type="subTitle" idx="1"/>
          </p:nvPr>
        </p:nvSpPr>
        <p:spPr>
          <a:xfrm>
            <a:off x="1847750" y="975200"/>
            <a:ext cx="6069900" cy="231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2"/>
        </a:solidFill>
        <a:effectLst/>
      </p:bgPr>
    </p:bg>
    <p:spTree>
      <p:nvGrpSpPr>
        <p:cNvPr id="1" name="Shape 819"/>
        <p:cNvGrpSpPr/>
        <p:nvPr/>
      </p:nvGrpSpPr>
      <p:grpSpPr>
        <a:xfrm>
          <a:off x="0" y="0"/>
          <a:ext cx="0" cy="0"/>
          <a:chOff x="0" y="0"/>
          <a:chExt cx="0" cy="0"/>
        </a:xfrm>
      </p:grpSpPr>
      <p:grpSp>
        <p:nvGrpSpPr>
          <p:cNvPr id="820" name="Google Shape;820;p15"/>
          <p:cNvGrpSpPr/>
          <p:nvPr/>
        </p:nvGrpSpPr>
        <p:grpSpPr>
          <a:xfrm>
            <a:off x="0" y="0"/>
            <a:ext cx="9144091" cy="5143648"/>
            <a:chOff x="0" y="0"/>
            <a:chExt cx="7440875" cy="4152456"/>
          </a:xfrm>
        </p:grpSpPr>
        <p:sp>
          <p:nvSpPr>
            <p:cNvPr id="821" name="Google Shape;821;p1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15"/>
          <p:cNvGrpSpPr/>
          <p:nvPr/>
        </p:nvGrpSpPr>
        <p:grpSpPr>
          <a:xfrm>
            <a:off x="192408" y="135664"/>
            <a:ext cx="8759169" cy="4872494"/>
            <a:chOff x="916986" y="2500875"/>
            <a:chExt cx="2280618" cy="1217119"/>
          </a:xfrm>
        </p:grpSpPr>
        <p:sp>
          <p:nvSpPr>
            <p:cNvPr id="884" name="Google Shape;884;p1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5"/>
          <p:cNvSpPr txBox="1">
            <a:spLocks noGrp="1"/>
          </p:cNvSpPr>
          <p:nvPr>
            <p:ph type="title"/>
          </p:nvPr>
        </p:nvSpPr>
        <p:spPr>
          <a:xfrm>
            <a:off x="720000" y="1186775"/>
            <a:ext cx="3932700" cy="176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15"/>
          <p:cNvSpPr txBox="1">
            <a:spLocks noGrp="1"/>
          </p:cNvSpPr>
          <p:nvPr>
            <p:ph type="subTitle" idx="1"/>
          </p:nvPr>
        </p:nvSpPr>
        <p:spPr>
          <a:xfrm>
            <a:off x="720000" y="3132225"/>
            <a:ext cx="39327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5"/>
          <p:cNvSpPr>
            <a:spLocks noGrp="1"/>
          </p:cNvSpPr>
          <p:nvPr>
            <p:ph type="pic" idx="2"/>
          </p:nvPr>
        </p:nvSpPr>
        <p:spPr>
          <a:xfrm>
            <a:off x="4790800" y="836175"/>
            <a:ext cx="3519600" cy="35196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bg>
      <p:bgPr>
        <a:solidFill>
          <a:schemeClr val="dk2"/>
        </a:solidFill>
        <a:effectLst/>
      </p:bgPr>
    </p:bg>
    <p:spTree>
      <p:nvGrpSpPr>
        <p:cNvPr id="1" name="Shape 892"/>
        <p:cNvGrpSpPr/>
        <p:nvPr/>
      </p:nvGrpSpPr>
      <p:grpSpPr>
        <a:xfrm>
          <a:off x="0" y="0"/>
          <a:ext cx="0" cy="0"/>
          <a:chOff x="0" y="0"/>
          <a:chExt cx="0" cy="0"/>
        </a:xfrm>
      </p:grpSpPr>
      <p:grpSp>
        <p:nvGrpSpPr>
          <p:cNvPr id="893" name="Google Shape;893;p16"/>
          <p:cNvGrpSpPr/>
          <p:nvPr/>
        </p:nvGrpSpPr>
        <p:grpSpPr>
          <a:xfrm>
            <a:off x="0" y="0"/>
            <a:ext cx="9144091" cy="5143648"/>
            <a:chOff x="0" y="0"/>
            <a:chExt cx="7440875" cy="4152456"/>
          </a:xfrm>
        </p:grpSpPr>
        <p:sp>
          <p:nvSpPr>
            <p:cNvPr id="894" name="Google Shape;894;p1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16"/>
          <p:cNvGrpSpPr/>
          <p:nvPr/>
        </p:nvGrpSpPr>
        <p:grpSpPr>
          <a:xfrm>
            <a:off x="502465" y="399924"/>
            <a:ext cx="8139069" cy="4343656"/>
            <a:chOff x="916986" y="2500875"/>
            <a:chExt cx="2280618" cy="1217119"/>
          </a:xfrm>
        </p:grpSpPr>
        <p:sp>
          <p:nvSpPr>
            <p:cNvPr id="957" name="Google Shape;957;p1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6"/>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3" name="Google Shape;963;p16"/>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bg>
      <p:bgPr>
        <a:solidFill>
          <a:schemeClr val="dk2"/>
        </a:solidFill>
        <a:effectLst/>
      </p:bgPr>
    </p:bg>
    <p:spTree>
      <p:nvGrpSpPr>
        <p:cNvPr id="1" name="Shape 964"/>
        <p:cNvGrpSpPr/>
        <p:nvPr/>
      </p:nvGrpSpPr>
      <p:grpSpPr>
        <a:xfrm>
          <a:off x="0" y="0"/>
          <a:ext cx="0" cy="0"/>
          <a:chOff x="0" y="0"/>
          <a:chExt cx="0" cy="0"/>
        </a:xfrm>
      </p:grpSpPr>
      <p:grpSp>
        <p:nvGrpSpPr>
          <p:cNvPr id="965" name="Google Shape;965;p17"/>
          <p:cNvGrpSpPr/>
          <p:nvPr/>
        </p:nvGrpSpPr>
        <p:grpSpPr>
          <a:xfrm>
            <a:off x="0" y="0"/>
            <a:ext cx="9144091" cy="5143648"/>
            <a:chOff x="0" y="0"/>
            <a:chExt cx="7440875" cy="4152456"/>
          </a:xfrm>
        </p:grpSpPr>
        <p:sp>
          <p:nvSpPr>
            <p:cNvPr id="966" name="Google Shape;966;p1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17"/>
          <p:cNvGrpSpPr/>
          <p:nvPr/>
        </p:nvGrpSpPr>
        <p:grpSpPr>
          <a:xfrm>
            <a:off x="502465" y="399924"/>
            <a:ext cx="8139069" cy="4343656"/>
            <a:chOff x="916986" y="2500875"/>
            <a:chExt cx="2280618" cy="1217119"/>
          </a:xfrm>
        </p:grpSpPr>
        <p:sp>
          <p:nvSpPr>
            <p:cNvPr id="1029" name="Google Shape;1029;p1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5" name="Google Shape;1035;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2"/>
        </a:solidFill>
        <a:effectLst/>
      </p:bgPr>
    </p:bg>
    <p:spTree>
      <p:nvGrpSpPr>
        <p:cNvPr id="1" name="Shape 1036"/>
        <p:cNvGrpSpPr/>
        <p:nvPr/>
      </p:nvGrpSpPr>
      <p:grpSpPr>
        <a:xfrm>
          <a:off x="0" y="0"/>
          <a:ext cx="0" cy="0"/>
          <a:chOff x="0" y="0"/>
          <a:chExt cx="0" cy="0"/>
        </a:xfrm>
      </p:grpSpPr>
      <p:grpSp>
        <p:nvGrpSpPr>
          <p:cNvPr id="1037" name="Google Shape;1037;p18"/>
          <p:cNvGrpSpPr/>
          <p:nvPr/>
        </p:nvGrpSpPr>
        <p:grpSpPr>
          <a:xfrm>
            <a:off x="0" y="0"/>
            <a:ext cx="9144091" cy="5143648"/>
            <a:chOff x="0" y="0"/>
            <a:chExt cx="7440875" cy="4152456"/>
          </a:xfrm>
        </p:grpSpPr>
        <p:sp>
          <p:nvSpPr>
            <p:cNvPr id="1038" name="Google Shape;1038;p1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18"/>
          <p:cNvGrpSpPr/>
          <p:nvPr/>
        </p:nvGrpSpPr>
        <p:grpSpPr>
          <a:xfrm>
            <a:off x="192408" y="135664"/>
            <a:ext cx="8759169" cy="4872494"/>
            <a:chOff x="916986" y="2500875"/>
            <a:chExt cx="2280618" cy="1217119"/>
          </a:xfrm>
        </p:grpSpPr>
        <p:sp>
          <p:nvSpPr>
            <p:cNvPr id="1101" name="Google Shape;1101;p1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7" name="Google Shape;1107;p18"/>
          <p:cNvSpPr txBox="1">
            <a:spLocks noGrp="1"/>
          </p:cNvSpPr>
          <p:nvPr>
            <p:ph type="subTitle" idx="1"/>
          </p:nvPr>
        </p:nvSpPr>
        <p:spPr>
          <a:xfrm>
            <a:off x="4923076"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8" name="Google Shape;1108;p18"/>
          <p:cNvSpPr txBox="1">
            <a:spLocks noGrp="1"/>
          </p:cNvSpPr>
          <p:nvPr>
            <p:ph type="subTitle" idx="2"/>
          </p:nvPr>
        </p:nvSpPr>
        <p:spPr>
          <a:xfrm>
            <a:off x="1580900"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9" name="Google Shape;1109;p18"/>
          <p:cNvSpPr txBox="1">
            <a:spLocks noGrp="1"/>
          </p:cNvSpPr>
          <p:nvPr>
            <p:ph type="subTitle" idx="3"/>
          </p:nvPr>
        </p:nvSpPr>
        <p:spPr>
          <a:xfrm>
            <a:off x="1580905"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0" name="Google Shape;1110;p18"/>
          <p:cNvSpPr txBox="1">
            <a:spLocks noGrp="1"/>
          </p:cNvSpPr>
          <p:nvPr>
            <p:ph type="subTitle" idx="4"/>
          </p:nvPr>
        </p:nvSpPr>
        <p:spPr>
          <a:xfrm>
            <a:off x="4923082"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1" name="Google Shape;1111;p18"/>
          <p:cNvSpPr/>
          <p:nvPr/>
        </p:nvSpPr>
        <p:spPr>
          <a:xfrm>
            <a:off x="8430766"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dk2"/>
        </a:solidFill>
        <a:effectLst/>
      </p:bgPr>
    </p:bg>
    <p:spTree>
      <p:nvGrpSpPr>
        <p:cNvPr id="1" name="Shape 1112"/>
        <p:cNvGrpSpPr/>
        <p:nvPr/>
      </p:nvGrpSpPr>
      <p:grpSpPr>
        <a:xfrm>
          <a:off x="0" y="0"/>
          <a:ext cx="0" cy="0"/>
          <a:chOff x="0" y="0"/>
          <a:chExt cx="0" cy="0"/>
        </a:xfrm>
      </p:grpSpPr>
      <p:grpSp>
        <p:nvGrpSpPr>
          <p:cNvPr id="1113" name="Google Shape;1113;p19"/>
          <p:cNvGrpSpPr/>
          <p:nvPr/>
        </p:nvGrpSpPr>
        <p:grpSpPr>
          <a:xfrm>
            <a:off x="0" y="0"/>
            <a:ext cx="9144091" cy="5143648"/>
            <a:chOff x="0" y="0"/>
            <a:chExt cx="7440875" cy="4152456"/>
          </a:xfrm>
        </p:grpSpPr>
        <p:sp>
          <p:nvSpPr>
            <p:cNvPr id="1114" name="Google Shape;1114;p1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9"/>
          <p:cNvGrpSpPr/>
          <p:nvPr/>
        </p:nvGrpSpPr>
        <p:grpSpPr>
          <a:xfrm>
            <a:off x="173287" y="130863"/>
            <a:ext cx="8797256" cy="4881744"/>
            <a:chOff x="916986" y="2500875"/>
            <a:chExt cx="2280618" cy="1217119"/>
          </a:xfrm>
        </p:grpSpPr>
        <p:sp>
          <p:nvSpPr>
            <p:cNvPr id="1177" name="Google Shape;1177;p1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3" name="Google Shape;1183;p19"/>
          <p:cNvSpPr txBox="1">
            <a:spLocks noGrp="1"/>
          </p:cNvSpPr>
          <p:nvPr>
            <p:ph type="subTitle" idx="1"/>
          </p:nvPr>
        </p:nvSpPr>
        <p:spPr>
          <a:xfrm>
            <a:off x="483207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19"/>
          <p:cNvSpPr txBox="1">
            <a:spLocks noGrp="1"/>
          </p:cNvSpPr>
          <p:nvPr>
            <p:ph type="subTitle" idx="2"/>
          </p:nvPr>
        </p:nvSpPr>
        <p:spPr>
          <a:xfrm>
            <a:off x="81692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19"/>
          <p:cNvSpPr/>
          <p:nvPr/>
        </p:nvSpPr>
        <p:spPr>
          <a:xfrm>
            <a:off x="533316" y="45278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BODY_1">
    <p:bg>
      <p:bgPr>
        <a:solidFill>
          <a:schemeClr val="dk2"/>
        </a:solidFill>
        <a:effectLst/>
      </p:bgPr>
    </p:bg>
    <p:spTree>
      <p:nvGrpSpPr>
        <p:cNvPr id="1" name="Shape 1186"/>
        <p:cNvGrpSpPr/>
        <p:nvPr/>
      </p:nvGrpSpPr>
      <p:grpSpPr>
        <a:xfrm>
          <a:off x="0" y="0"/>
          <a:ext cx="0" cy="0"/>
          <a:chOff x="0" y="0"/>
          <a:chExt cx="0" cy="0"/>
        </a:xfrm>
      </p:grpSpPr>
      <p:grpSp>
        <p:nvGrpSpPr>
          <p:cNvPr id="1187" name="Google Shape;1187;p20"/>
          <p:cNvGrpSpPr/>
          <p:nvPr/>
        </p:nvGrpSpPr>
        <p:grpSpPr>
          <a:xfrm>
            <a:off x="0" y="0"/>
            <a:ext cx="9144091" cy="5143648"/>
            <a:chOff x="0" y="0"/>
            <a:chExt cx="7440875" cy="4152456"/>
          </a:xfrm>
        </p:grpSpPr>
        <p:sp>
          <p:nvSpPr>
            <p:cNvPr id="1188" name="Google Shape;1188;p2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20"/>
          <p:cNvGrpSpPr/>
          <p:nvPr/>
        </p:nvGrpSpPr>
        <p:grpSpPr>
          <a:xfrm>
            <a:off x="192408" y="135664"/>
            <a:ext cx="8759169" cy="4872494"/>
            <a:chOff x="916986" y="2500875"/>
            <a:chExt cx="2280618" cy="1217119"/>
          </a:xfrm>
        </p:grpSpPr>
        <p:sp>
          <p:nvSpPr>
            <p:cNvPr id="1251" name="Google Shape;1251;p2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6" name="Google Shape;1256;p20"/>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7" name="Google Shape;1257;p20"/>
          <p:cNvSpPr txBox="1">
            <a:spLocks noGrp="1"/>
          </p:cNvSpPr>
          <p:nvPr>
            <p:ph type="body" idx="1"/>
          </p:nvPr>
        </p:nvSpPr>
        <p:spPr>
          <a:xfrm>
            <a:off x="720000" y="1149000"/>
            <a:ext cx="3885300" cy="345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351F5D"/>
              </a:buClr>
              <a:buSzPts val="1400"/>
              <a:buFont typeface="Anaheim"/>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
        <p:nvSpPr>
          <p:cNvPr id="1258" name="Google Shape;1258;p20"/>
          <p:cNvSpPr txBox="1">
            <a:spLocks noGrp="1"/>
          </p:cNvSpPr>
          <p:nvPr>
            <p:ph type="body" idx="2"/>
          </p:nvPr>
        </p:nvSpPr>
        <p:spPr>
          <a:xfrm>
            <a:off x="4680100" y="1149000"/>
            <a:ext cx="3750600" cy="345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351F5D"/>
              </a:buClr>
              <a:buSzPts val="1400"/>
              <a:buFont typeface="Anaheim"/>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0" y="0"/>
            <a:ext cx="9144091" cy="5143648"/>
            <a:chOff x="0" y="0"/>
            <a:chExt cx="7440875" cy="4152456"/>
          </a:xfrm>
        </p:grpSpPr>
        <p:sp>
          <p:nvSpPr>
            <p:cNvPr id="84" name="Google Shape;84;p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502465" y="399924"/>
            <a:ext cx="8139069" cy="4343656"/>
            <a:chOff x="916986" y="2500875"/>
            <a:chExt cx="2280618" cy="1217119"/>
          </a:xfrm>
        </p:grpSpPr>
        <p:sp>
          <p:nvSpPr>
            <p:cNvPr id="147" name="Google Shape;147;p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3"/>
          <p:cNvSpPr txBox="1">
            <a:spLocks noGrp="1"/>
          </p:cNvSpPr>
          <p:nvPr>
            <p:ph type="title"/>
          </p:nvPr>
        </p:nvSpPr>
        <p:spPr>
          <a:xfrm>
            <a:off x="1291500" y="2400500"/>
            <a:ext cx="43200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3" name="Google Shape;153;p3"/>
          <p:cNvSpPr txBox="1">
            <a:spLocks noGrp="1"/>
          </p:cNvSpPr>
          <p:nvPr>
            <p:ph type="title" idx="2" hasCustomPrompt="1"/>
          </p:nvPr>
        </p:nvSpPr>
        <p:spPr>
          <a:xfrm>
            <a:off x="1291500" y="12415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4" name="Google Shape;154;p3"/>
          <p:cNvSpPr txBox="1">
            <a:spLocks noGrp="1"/>
          </p:cNvSpPr>
          <p:nvPr>
            <p:ph type="subTitle" idx="1"/>
          </p:nvPr>
        </p:nvSpPr>
        <p:spPr>
          <a:xfrm>
            <a:off x="1291500" y="3360725"/>
            <a:ext cx="43200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3"/>
          <p:cNvSpPr/>
          <p:nvPr/>
        </p:nvSpPr>
        <p:spPr>
          <a:xfrm>
            <a:off x="1190841" y="48768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2841" y="4445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2"/>
        </a:solidFill>
        <a:effectLst/>
      </p:bgPr>
    </p:bg>
    <p:spTree>
      <p:nvGrpSpPr>
        <p:cNvPr id="1" name="Shape 1259"/>
        <p:cNvGrpSpPr/>
        <p:nvPr/>
      </p:nvGrpSpPr>
      <p:grpSpPr>
        <a:xfrm>
          <a:off x="0" y="0"/>
          <a:ext cx="0" cy="0"/>
          <a:chOff x="0" y="0"/>
          <a:chExt cx="0" cy="0"/>
        </a:xfrm>
      </p:grpSpPr>
      <p:grpSp>
        <p:nvGrpSpPr>
          <p:cNvPr id="1260" name="Google Shape;1260;p21"/>
          <p:cNvGrpSpPr/>
          <p:nvPr/>
        </p:nvGrpSpPr>
        <p:grpSpPr>
          <a:xfrm>
            <a:off x="0" y="0"/>
            <a:ext cx="9144091" cy="5143648"/>
            <a:chOff x="0" y="0"/>
            <a:chExt cx="7440875" cy="4152456"/>
          </a:xfrm>
        </p:grpSpPr>
        <p:sp>
          <p:nvSpPr>
            <p:cNvPr id="1261" name="Google Shape;1261;p2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1"/>
          <p:cNvGrpSpPr/>
          <p:nvPr/>
        </p:nvGrpSpPr>
        <p:grpSpPr>
          <a:xfrm>
            <a:off x="173287" y="130863"/>
            <a:ext cx="8797256" cy="4881744"/>
            <a:chOff x="916986" y="2500875"/>
            <a:chExt cx="2280618" cy="1217119"/>
          </a:xfrm>
        </p:grpSpPr>
        <p:sp>
          <p:nvSpPr>
            <p:cNvPr id="1324" name="Google Shape;1324;p2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0" name="Google Shape;1330;p21"/>
          <p:cNvSpPr txBox="1">
            <a:spLocks noGrp="1"/>
          </p:cNvSpPr>
          <p:nvPr>
            <p:ph type="subTitle" idx="1"/>
          </p:nvPr>
        </p:nvSpPr>
        <p:spPr>
          <a:xfrm>
            <a:off x="93762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1" name="Google Shape;1331;p21"/>
          <p:cNvSpPr txBox="1">
            <a:spLocks noGrp="1"/>
          </p:cNvSpPr>
          <p:nvPr>
            <p:ph type="subTitle" idx="2"/>
          </p:nvPr>
        </p:nvSpPr>
        <p:spPr>
          <a:xfrm>
            <a:off x="3484348"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2" name="Google Shape;1332;p21"/>
          <p:cNvSpPr txBox="1">
            <a:spLocks noGrp="1"/>
          </p:cNvSpPr>
          <p:nvPr>
            <p:ph type="subTitle" idx="3"/>
          </p:nvPr>
        </p:nvSpPr>
        <p:spPr>
          <a:xfrm>
            <a:off x="603107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3" name="Google Shape;1333;p21"/>
          <p:cNvSpPr txBox="1">
            <a:spLocks noGrp="1"/>
          </p:cNvSpPr>
          <p:nvPr>
            <p:ph type="subTitle" idx="4"/>
          </p:nvPr>
        </p:nvSpPr>
        <p:spPr>
          <a:xfrm>
            <a:off x="93762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4" name="Google Shape;1334;p21"/>
          <p:cNvSpPr txBox="1">
            <a:spLocks noGrp="1"/>
          </p:cNvSpPr>
          <p:nvPr>
            <p:ph type="subTitle" idx="5"/>
          </p:nvPr>
        </p:nvSpPr>
        <p:spPr>
          <a:xfrm>
            <a:off x="3484348"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5" name="Google Shape;1335;p21"/>
          <p:cNvSpPr txBox="1">
            <a:spLocks noGrp="1"/>
          </p:cNvSpPr>
          <p:nvPr>
            <p:ph type="subTitle" idx="6"/>
          </p:nvPr>
        </p:nvSpPr>
        <p:spPr>
          <a:xfrm>
            <a:off x="603107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2"/>
        </a:solidFill>
        <a:effectLst/>
      </p:bgPr>
    </p:bg>
    <p:spTree>
      <p:nvGrpSpPr>
        <p:cNvPr id="1" name="Shape 1336"/>
        <p:cNvGrpSpPr/>
        <p:nvPr/>
      </p:nvGrpSpPr>
      <p:grpSpPr>
        <a:xfrm>
          <a:off x="0" y="0"/>
          <a:ext cx="0" cy="0"/>
          <a:chOff x="0" y="0"/>
          <a:chExt cx="0" cy="0"/>
        </a:xfrm>
      </p:grpSpPr>
      <p:grpSp>
        <p:nvGrpSpPr>
          <p:cNvPr id="1337" name="Google Shape;1337;p22"/>
          <p:cNvGrpSpPr/>
          <p:nvPr/>
        </p:nvGrpSpPr>
        <p:grpSpPr>
          <a:xfrm>
            <a:off x="0" y="0"/>
            <a:ext cx="9144091" cy="5143648"/>
            <a:chOff x="0" y="0"/>
            <a:chExt cx="7440875" cy="4152456"/>
          </a:xfrm>
        </p:grpSpPr>
        <p:sp>
          <p:nvSpPr>
            <p:cNvPr id="1338" name="Google Shape;1338;p2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2"/>
          <p:cNvGrpSpPr/>
          <p:nvPr/>
        </p:nvGrpSpPr>
        <p:grpSpPr>
          <a:xfrm>
            <a:off x="173287" y="130863"/>
            <a:ext cx="8797256" cy="4881744"/>
            <a:chOff x="916986" y="2500875"/>
            <a:chExt cx="2280618" cy="1217119"/>
          </a:xfrm>
        </p:grpSpPr>
        <p:sp>
          <p:nvSpPr>
            <p:cNvPr id="1401" name="Google Shape;1401;p2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7" name="Google Shape;1407;p22"/>
          <p:cNvSpPr txBox="1">
            <a:spLocks noGrp="1"/>
          </p:cNvSpPr>
          <p:nvPr>
            <p:ph type="subTitle" idx="1"/>
          </p:nvPr>
        </p:nvSpPr>
        <p:spPr>
          <a:xfrm>
            <a:off x="2110311" y="18429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22"/>
          <p:cNvSpPr txBox="1">
            <a:spLocks noGrp="1"/>
          </p:cNvSpPr>
          <p:nvPr>
            <p:ph type="subTitle" idx="2"/>
          </p:nvPr>
        </p:nvSpPr>
        <p:spPr>
          <a:xfrm>
            <a:off x="4903089" y="18429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9" name="Google Shape;1409;p22"/>
          <p:cNvSpPr txBox="1">
            <a:spLocks noGrp="1"/>
          </p:cNvSpPr>
          <p:nvPr>
            <p:ph type="subTitle" idx="3"/>
          </p:nvPr>
        </p:nvSpPr>
        <p:spPr>
          <a:xfrm>
            <a:off x="2110311" y="34857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0" name="Google Shape;1410;p22"/>
          <p:cNvSpPr txBox="1">
            <a:spLocks noGrp="1"/>
          </p:cNvSpPr>
          <p:nvPr>
            <p:ph type="subTitle" idx="4"/>
          </p:nvPr>
        </p:nvSpPr>
        <p:spPr>
          <a:xfrm>
            <a:off x="4903089" y="348577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1" name="Google Shape;1411;p22"/>
          <p:cNvSpPr txBox="1">
            <a:spLocks noGrp="1"/>
          </p:cNvSpPr>
          <p:nvPr>
            <p:ph type="subTitle" idx="5"/>
          </p:nvPr>
        </p:nvSpPr>
        <p:spPr>
          <a:xfrm>
            <a:off x="2110311"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2" name="Google Shape;1412;p22"/>
          <p:cNvSpPr txBox="1">
            <a:spLocks noGrp="1"/>
          </p:cNvSpPr>
          <p:nvPr>
            <p:ph type="subTitle" idx="6"/>
          </p:nvPr>
        </p:nvSpPr>
        <p:spPr>
          <a:xfrm>
            <a:off x="2110311"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3" name="Google Shape;1413;p22"/>
          <p:cNvSpPr txBox="1">
            <a:spLocks noGrp="1"/>
          </p:cNvSpPr>
          <p:nvPr>
            <p:ph type="subTitle" idx="7"/>
          </p:nvPr>
        </p:nvSpPr>
        <p:spPr>
          <a:xfrm>
            <a:off x="4903086" y="1489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4" name="Google Shape;1414;p22"/>
          <p:cNvSpPr txBox="1">
            <a:spLocks noGrp="1"/>
          </p:cNvSpPr>
          <p:nvPr>
            <p:ph type="subTitle" idx="8"/>
          </p:nvPr>
        </p:nvSpPr>
        <p:spPr>
          <a:xfrm>
            <a:off x="4903086" y="313267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2"/>
        </a:solidFill>
        <a:effectLst/>
      </p:bgPr>
    </p:bg>
    <p:spTree>
      <p:nvGrpSpPr>
        <p:cNvPr id="1" name="Shape 1415"/>
        <p:cNvGrpSpPr/>
        <p:nvPr/>
      </p:nvGrpSpPr>
      <p:grpSpPr>
        <a:xfrm>
          <a:off x="0" y="0"/>
          <a:ext cx="0" cy="0"/>
          <a:chOff x="0" y="0"/>
          <a:chExt cx="0" cy="0"/>
        </a:xfrm>
      </p:grpSpPr>
      <p:grpSp>
        <p:nvGrpSpPr>
          <p:cNvPr id="1416" name="Google Shape;1416;p23"/>
          <p:cNvGrpSpPr/>
          <p:nvPr/>
        </p:nvGrpSpPr>
        <p:grpSpPr>
          <a:xfrm>
            <a:off x="0" y="0"/>
            <a:ext cx="9144091" cy="5143648"/>
            <a:chOff x="0" y="0"/>
            <a:chExt cx="7440875" cy="4152456"/>
          </a:xfrm>
        </p:grpSpPr>
        <p:sp>
          <p:nvSpPr>
            <p:cNvPr id="1417" name="Google Shape;1417;p2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3"/>
          <p:cNvGrpSpPr/>
          <p:nvPr/>
        </p:nvGrpSpPr>
        <p:grpSpPr>
          <a:xfrm>
            <a:off x="173287" y="130863"/>
            <a:ext cx="8797256" cy="4881744"/>
            <a:chOff x="916986" y="2500875"/>
            <a:chExt cx="2280618" cy="1217119"/>
          </a:xfrm>
        </p:grpSpPr>
        <p:sp>
          <p:nvSpPr>
            <p:cNvPr id="1480" name="Google Shape;1480;p2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5" name="Google Shape;14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6" name="Google Shape;1486;p23"/>
          <p:cNvSpPr txBox="1">
            <a:spLocks noGrp="1"/>
          </p:cNvSpPr>
          <p:nvPr>
            <p:ph type="subTitle" idx="1"/>
          </p:nvPr>
        </p:nvSpPr>
        <p:spPr>
          <a:xfrm>
            <a:off x="956752"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7" name="Google Shape;1487;p23"/>
          <p:cNvSpPr txBox="1">
            <a:spLocks noGrp="1"/>
          </p:cNvSpPr>
          <p:nvPr>
            <p:ph type="subTitle" idx="2"/>
          </p:nvPr>
        </p:nvSpPr>
        <p:spPr>
          <a:xfrm>
            <a:off x="3579000"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8" name="Google Shape;1488;p23"/>
          <p:cNvSpPr txBox="1">
            <a:spLocks noGrp="1"/>
          </p:cNvSpPr>
          <p:nvPr>
            <p:ph type="subTitle" idx="3"/>
          </p:nvPr>
        </p:nvSpPr>
        <p:spPr>
          <a:xfrm>
            <a:off x="956752"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9" name="Google Shape;1489;p23"/>
          <p:cNvSpPr txBox="1">
            <a:spLocks noGrp="1"/>
          </p:cNvSpPr>
          <p:nvPr>
            <p:ph type="subTitle" idx="4"/>
          </p:nvPr>
        </p:nvSpPr>
        <p:spPr>
          <a:xfrm>
            <a:off x="3579000"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0" name="Google Shape;1490;p23"/>
          <p:cNvSpPr txBox="1">
            <a:spLocks noGrp="1"/>
          </p:cNvSpPr>
          <p:nvPr>
            <p:ph type="subTitle" idx="5"/>
          </p:nvPr>
        </p:nvSpPr>
        <p:spPr>
          <a:xfrm>
            <a:off x="6201248"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1" name="Google Shape;1491;p23"/>
          <p:cNvSpPr txBox="1">
            <a:spLocks noGrp="1"/>
          </p:cNvSpPr>
          <p:nvPr>
            <p:ph type="subTitle" idx="6"/>
          </p:nvPr>
        </p:nvSpPr>
        <p:spPr>
          <a:xfrm>
            <a:off x="6201248"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2" name="Google Shape;1492;p23"/>
          <p:cNvSpPr txBox="1">
            <a:spLocks noGrp="1"/>
          </p:cNvSpPr>
          <p:nvPr>
            <p:ph type="subTitle" idx="7"/>
          </p:nvPr>
        </p:nvSpPr>
        <p:spPr>
          <a:xfrm>
            <a:off x="960652"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3" name="Google Shape;1493;p23"/>
          <p:cNvSpPr txBox="1">
            <a:spLocks noGrp="1"/>
          </p:cNvSpPr>
          <p:nvPr>
            <p:ph type="subTitle" idx="8"/>
          </p:nvPr>
        </p:nvSpPr>
        <p:spPr>
          <a:xfrm>
            <a:off x="3582900"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4" name="Google Shape;1494;p23"/>
          <p:cNvSpPr txBox="1">
            <a:spLocks noGrp="1"/>
          </p:cNvSpPr>
          <p:nvPr>
            <p:ph type="subTitle" idx="9"/>
          </p:nvPr>
        </p:nvSpPr>
        <p:spPr>
          <a:xfrm>
            <a:off x="6205148"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5" name="Google Shape;1495;p23"/>
          <p:cNvSpPr txBox="1">
            <a:spLocks noGrp="1"/>
          </p:cNvSpPr>
          <p:nvPr>
            <p:ph type="subTitle" idx="13"/>
          </p:nvPr>
        </p:nvSpPr>
        <p:spPr>
          <a:xfrm>
            <a:off x="960652"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6" name="Google Shape;1496;p23"/>
          <p:cNvSpPr txBox="1">
            <a:spLocks noGrp="1"/>
          </p:cNvSpPr>
          <p:nvPr>
            <p:ph type="subTitle" idx="14"/>
          </p:nvPr>
        </p:nvSpPr>
        <p:spPr>
          <a:xfrm>
            <a:off x="3582900"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7" name="Google Shape;1497;p23"/>
          <p:cNvSpPr txBox="1">
            <a:spLocks noGrp="1"/>
          </p:cNvSpPr>
          <p:nvPr>
            <p:ph type="subTitle" idx="15"/>
          </p:nvPr>
        </p:nvSpPr>
        <p:spPr>
          <a:xfrm>
            <a:off x="6205148"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1498"/>
        <p:cNvGrpSpPr/>
        <p:nvPr/>
      </p:nvGrpSpPr>
      <p:grpSpPr>
        <a:xfrm>
          <a:off x="0" y="0"/>
          <a:ext cx="0" cy="0"/>
          <a:chOff x="0" y="0"/>
          <a:chExt cx="0" cy="0"/>
        </a:xfrm>
      </p:grpSpPr>
      <p:grpSp>
        <p:nvGrpSpPr>
          <p:cNvPr id="1499" name="Google Shape;1499;p24"/>
          <p:cNvGrpSpPr/>
          <p:nvPr/>
        </p:nvGrpSpPr>
        <p:grpSpPr>
          <a:xfrm>
            <a:off x="0" y="0"/>
            <a:ext cx="9144091" cy="5143648"/>
            <a:chOff x="0" y="0"/>
            <a:chExt cx="7440875" cy="4152456"/>
          </a:xfrm>
        </p:grpSpPr>
        <p:sp>
          <p:nvSpPr>
            <p:cNvPr id="1500" name="Google Shape;1500;p2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24"/>
          <p:cNvGrpSpPr/>
          <p:nvPr/>
        </p:nvGrpSpPr>
        <p:grpSpPr>
          <a:xfrm>
            <a:off x="502465" y="399924"/>
            <a:ext cx="8139069" cy="4343656"/>
            <a:chOff x="916986" y="2500875"/>
            <a:chExt cx="2280618" cy="1217119"/>
          </a:xfrm>
        </p:grpSpPr>
        <p:sp>
          <p:nvSpPr>
            <p:cNvPr id="1563" name="Google Shape;1563;p2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24"/>
          <p:cNvSpPr txBox="1">
            <a:spLocks noGrp="1"/>
          </p:cNvSpPr>
          <p:nvPr>
            <p:ph type="title" hasCustomPrompt="1"/>
          </p:nvPr>
        </p:nvSpPr>
        <p:spPr>
          <a:xfrm>
            <a:off x="2223600" y="628312"/>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9" name="Google Shape;1569;p24"/>
          <p:cNvSpPr txBox="1">
            <a:spLocks noGrp="1"/>
          </p:cNvSpPr>
          <p:nvPr>
            <p:ph type="subTitle" idx="1"/>
          </p:nvPr>
        </p:nvSpPr>
        <p:spPr>
          <a:xfrm>
            <a:off x="2223600" y="1361146"/>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70" name="Google Shape;1570;p24"/>
          <p:cNvSpPr txBox="1">
            <a:spLocks noGrp="1"/>
          </p:cNvSpPr>
          <p:nvPr>
            <p:ph type="title" idx="2" hasCustomPrompt="1"/>
          </p:nvPr>
        </p:nvSpPr>
        <p:spPr>
          <a:xfrm>
            <a:off x="2223600" y="1980568"/>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1" name="Google Shape;1571;p24"/>
          <p:cNvSpPr txBox="1">
            <a:spLocks noGrp="1"/>
          </p:cNvSpPr>
          <p:nvPr>
            <p:ph type="subTitle" idx="3"/>
          </p:nvPr>
        </p:nvSpPr>
        <p:spPr>
          <a:xfrm>
            <a:off x="2223600" y="2714971"/>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72" name="Google Shape;1572;p24"/>
          <p:cNvSpPr txBox="1">
            <a:spLocks noGrp="1"/>
          </p:cNvSpPr>
          <p:nvPr>
            <p:ph type="title" idx="4" hasCustomPrompt="1"/>
          </p:nvPr>
        </p:nvSpPr>
        <p:spPr>
          <a:xfrm>
            <a:off x="2223600" y="3332824"/>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3" name="Google Shape;1573;p24"/>
          <p:cNvSpPr txBox="1">
            <a:spLocks noGrp="1"/>
          </p:cNvSpPr>
          <p:nvPr>
            <p:ph type="subTitle" idx="5"/>
          </p:nvPr>
        </p:nvSpPr>
        <p:spPr>
          <a:xfrm>
            <a:off x="2223600" y="4068796"/>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bg>
      <p:bgPr>
        <a:solidFill>
          <a:schemeClr val="dk2"/>
        </a:solidFill>
        <a:effectLst/>
      </p:bgPr>
    </p:bg>
    <p:spTree>
      <p:nvGrpSpPr>
        <p:cNvPr id="1" name="Shape 1574"/>
        <p:cNvGrpSpPr/>
        <p:nvPr/>
      </p:nvGrpSpPr>
      <p:grpSpPr>
        <a:xfrm>
          <a:off x="0" y="0"/>
          <a:ext cx="0" cy="0"/>
          <a:chOff x="0" y="0"/>
          <a:chExt cx="0" cy="0"/>
        </a:xfrm>
      </p:grpSpPr>
      <p:grpSp>
        <p:nvGrpSpPr>
          <p:cNvPr id="1575" name="Google Shape;1575;p25"/>
          <p:cNvGrpSpPr/>
          <p:nvPr/>
        </p:nvGrpSpPr>
        <p:grpSpPr>
          <a:xfrm>
            <a:off x="0" y="0"/>
            <a:ext cx="9144091" cy="5143648"/>
            <a:chOff x="0" y="0"/>
            <a:chExt cx="7440875" cy="4152456"/>
          </a:xfrm>
        </p:grpSpPr>
        <p:sp>
          <p:nvSpPr>
            <p:cNvPr id="1576" name="Google Shape;1576;p2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25"/>
          <p:cNvGrpSpPr/>
          <p:nvPr/>
        </p:nvGrpSpPr>
        <p:grpSpPr>
          <a:xfrm>
            <a:off x="173287" y="130863"/>
            <a:ext cx="8797256" cy="4881744"/>
            <a:chOff x="916986" y="2500875"/>
            <a:chExt cx="2280618" cy="1217119"/>
          </a:xfrm>
        </p:grpSpPr>
        <p:sp>
          <p:nvSpPr>
            <p:cNvPr id="1639" name="Google Shape;1639;p2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25"/>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5" name="Google Shape;1645;p25"/>
          <p:cNvSpPr txBox="1">
            <a:spLocks noGrp="1"/>
          </p:cNvSpPr>
          <p:nvPr>
            <p:ph type="subTitle" idx="1"/>
          </p:nvPr>
        </p:nvSpPr>
        <p:spPr>
          <a:xfrm>
            <a:off x="9385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46" name="Google Shape;1646;p25"/>
          <p:cNvSpPr txBox="1">
            <a:spLocks noGrp="1"/>
          </p:cNvSpPr>
          <p:nvPr>
            <p:ph type="subTitle" idx="2"/>
          </p:nvPr>
        </p:nvSpPr>
        <p:spPr>
          <a:xfrm>
            <a:off x="9385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47" name="Google Shape;1647;p25"/>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8" name="Google Shape;1648;p25"/>
          <p:cNvSpPr txBox="1">
            <a:spLocks noGrp="1"/>
          </p:cNvSpPr>
          <p:nvPr>
            <p:ph type="subTitle" idx="4"/>
          </p:nvPr>
        </p:nvSpPr>
        <p:spPr>
          <a:xfrm>
            <a:off x="34854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49" name="Google Shape;1649;p25"/>
          <p:cNvSpPr txBox="1">
            <a:spLocks noGrp="1"/>
          </p:cNvSpPr>
          <p:nvPr>
            <p:ph type="subTitle" idx="5"/>
          </p:nvPr>
        </p:nvSpPr>
        <p:spPr>
          <a:xfrm>
            <a:off x="34854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0" name="Google Shape;1650;p25"/>
          <p:cNvSpPr txBox="1">
            <a:spLocks noGrp="1"/>
          </p:cNvSpPr>
          <p:nvPr>
            <p:ph type="title" idx="6" hasCustomPrompt="1"/>
          </p:nvPr>
        </p:nvSpPr>
        <p:spPr>
          <a:xfrm>
            <a:off x="64200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51" name="Google Shape;1651;p25"/>
          <p:cNvSpPr txBox="1">
            <a:spLocks noGrp="1"/>
          </p:cNvSpPr>
          <p:nvPr>
            <p:ph type="subTitle" idx="7"/>
          </p:nvPr>
        </p:nvSpPr>
        <p:spPr>
          <a:xfrm>
            <a:off x="60323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52" name="Google Shape;1652;p25"/>
          <p:cNvSpPr txBox="1">
            <a:spLocks noGrp="1"/>
          </p:cNvSpPr>
          <p:nvPr>
            <p:ph type="subTitle" idx="8"/>
          </p:nvPr>
        </p:nvSpPr>
        <p:spPr>
          <a:xfrm>
            <a:off x="60323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3" name="Google Shape;1653;p2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4">
  <p:cSld name="CUSTOM_8_1_1">
    <p:bg>
      <p:bgPr>
        <a:solidFill>
          <a:schemeClr val="dk2"/>
        </a:solidFill>
        <a:effectLst/>
      </p:bgPr>
    </p:bg>
    <p:spTree>
      <p:nvGrpSpPr>
        <p:cNvPr id="1" name="Shape 1654"/>
        <p:cNvGrpSpPr/>
        <p:nvPr/>
      </p:nvGrpSpPr>
      <p:grpSpPr>
        <a:xfrm>
          <a:off x="0" y="0"/>
          <a:ext cx="0" cy="0"/>
          <a:chOff x="0" y="0"/>
          <a:chExt cx="0" cy="0"/>
        </a:xfrm>
      </p:grpSpPr>
      <p:grpSp>
        <p:nvGrpSpPr>
          <p:cNvPr id="1655" name="Google Shape;1655;p26"/>
          <p:cNvGrpSpPr/>
          <p:nvPr/>
        </p:nvGrpSpPr>
        <p:grpSpPr>
          <a:xfrm>
            <a:off x="0" y="0"/>
            <a:ext cx="9144091" cy="5143648"/>
            <a:chOff x="0" y="0"/>
            <a:chExt cx="7440875" cy="4152456"/>
          </a:xfrm>
        </p:grpSpPr>
        <p:sp>
          <p:nvSpPr>
            <p:cNvPr id="1656" name="Google Shape;1656;p2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6"/>
          <p:cNvGrpSpPr/>
          <p:nvPr/>
        </p:nvGrpSpPr>
        <p:grpSpPr>
          <a:xfrm>
            <a:off x="173287" y="130863"/>
            <a:ext cx="8797256" cy="4881744"/>
            <a:chOff x="916986" y="2500875"/>
            <a:chExt cx="2280618" cy="1217119"/>
          </a:xfrm>
        </p:grpSpPr>
        <p:sp>
          <p:nvSpPr>
            <p:cNvPr id="1719" name="Google Shape;1719;p2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5" name="Google Shape;1725;p26"/>
          <p:cNvSpPr txBox="1">
            <a:spLocks noGrp="1"/>
          </p:cNvSpPr>
          <p:nvPr>
            <p:ph type="subTitle" idx="1"/>
          </p:nvPr>
        </p:nvSpPr>
        <p:spPr>
          <a:xfrm>
            <a:off x="5761275" y="3285625"/>
            <a:ext cx="2640000" cy="118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6"/>
          <p:cNvSpPr txBox="1">
            <a:spLocks noGrp="1"/>
          </p:cNvSpPr>
          <p:nvPr>
            <p:ph type="subTitle" idx="2"/>
          </p:nvPr>
        </p:nvSpPr>
        <p:spPr>
          <a:xfrm>
            <a:off x="742700" y="2142625"/>
            <a:ext cx="2640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7" name="Google Shape;1727;p26"/>
          <p:cNvSpPr txBox="1">
            <a:spLocks noGrp="1"/>
          </p:cNvSpPr>
          <p:nvPr>
            <p:ph type="subTitle" idx="3"/>
          </p:nvPr>
        </p:nvSpPr>
        <p:spPr>
          <a:xfrm>
            <a:off x="742711" y="1659925"/>
            <a:ext cx="26400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8" name="Google Shape;1728;p26"/>
          <p:cNvSpPr txBox="1">
            <a:spLocks noGrp="1"/>
          </p:cNvSpPr>
          <p:nvPr>
            <p:ph type="subTitle" idx="4"/>
          </p:nvPr>
        </p:nvSpPr>
        <p:spPr>
          <a:xfrm>
            <a:off x="5761289" y="2802925"/>
            <a:ext cx="26400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4_2">
    <p:bg>
      <p:bgPr>
        <a:solidFill>
          <a:schemeClr val="dk2"/>
        </a:solidFill>
        <a:effectLst/>
      </p:bgPr>
    </p:bg>
    <p:spTree>
      <p:nvGrpSpPr>
        <p:cNvPr id="1" name="Shape 1729"/>
        <p:cNvGrpSpPr/>
        <p:nvPr/>
      </p:nvGrpSpPr>
      <p:grpSpPr>
        <a:xfrm>
          <a:off x="0" y="0"/>
          <a:ext cx="0" cy="0"/>
          <a:chOff x="0" y="0"/>
          <a:chExt cx="0" cy="0"/>
        </a:xfrm>
      </p:grpSpPr>
      <p:grpSp>
        <p:nvGrpSpPr>
          <p:cNvPr id="1730" name="Google Shape;1730;p27"/>
          <p:cNvGrpSpPr/>
          <p:nvPr/>
        </p:nvGrpSpPr>
        <p:grpSpPr>
          <a:xfrm>
            <a:off x="0" y="0"/>
            <a:ext cx="9144091" cy="5143648"/>
            <a:chOff x="0" y="0"/>
            <a:chExt cx="7440875" cy="4152456"/>
          </a:xfrm>
        </p:grpSpPr>
        <p:sp>
          <p:nvSpPr>
            <p:cNvPr id="1731" name="Google Shape;1731;p2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27"/>
          <p:cNvGrpSpPr/>
          <p:nvPr/>
        </p:nvGrpSpPr>
        <p:grpSpPr>
          <a:xfrm>
            <a:off x="502465" y="399924"/>
            <a:ext cx="8139069" cy="4343656"/>
            <a:chOff x="916986" y="2500875"/>
            <a:chExt cx="2280618" cy="1217119"/>
          </a:xfrm>
        </p:grpSpPr>
        <p:sp>
          <p:nvSpPr>
            <p:cNvPr id="1794" name="Google Shape;1794;p2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27"/>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0" name="Google Shape;1800;p27"/>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dk2"/>
        </a:solidFill>
        <a:effectLst/>
      </p:bgPr>
    </p:bg>
    <p:spTree>
      <p:nvGrpSpPr>
        <p:cNvPr id="1" name="Shape 1801"/>
        <p:cNvGrpSpPr/>
        <p:nvPr/>
      </p:nvGrpSpPr>
      <p:grpSpPr>
        <a:xfrm>
          <a:off x="0" y="0"/>
          <a:ext cx="0" cy="0"/>
          <a:chOff x="0" y="0"/>
          <a:chExt cx="0" cy="0"/>
        </a:xfrm>
      </p:grpSpPr>
      <p:grpSp>
        <p:nvGrpSpPr>
          <p:cNvPr id="1802" name="Google Shape;1802;p28"/>
          <p:cNvGrpSpPr/>
          <p:nvPr/>
        </p:nvGrpSpPr>
        <p:grpSpPr>
          <a:xfrm>
            <a:off x="0" y="0"/>
            <a:ext cx="9144091" cy="5143648"/>
            <a:chOff x="0" y="0"/>
            <a:chExt cx="7440875" cy="4152456"/>
          </a:xfrm>
        </p:grpSpPr>
        <p:sp>
          <p:nvSpPr>
            <p:cNvPr id="1803" name="Google Shape;1803;p2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28"/>
          <p:cNvGrpSpPr/>
          <p:nvPr/>
        </p:nvGrpSpPr>
        <p:grpSpPr>
          <a:xfrm>
            <a:off x="192408" y="135664"/>
            <a:ext cx="8759169" cy="4872494"/>
            <a:chOff x="916986" y="2500875"/>
            <a:chExt cx="2280618" cy="1217119"/>
          </a:xfrm>
        </p:grpSpPr>
        <p:sp>
          <p:nvSpPr>
            <p:cNvPr id="1866" name="Google Shape;1866;p2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28"/>
          <p:cNvSpPr txBox="1">
            <a:spLocks noGrp="1"/>
          </p:cNvSpPr>
          <p:nvPr>
            <p:ph type="title"/>
          </p:nvPr>
        </p:nvSpPr>
        <p:spPr>
          <a:xfrm>
            <a:off x="720000" y="2173590"/>
            <a:ext cx="7704000" cy="7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1872"/>
        <p:cNvGrpSpPr/>
        <p:nvPr/>
      </p:nvGrpSpPr>
      <p:grpSpPr>
        <a:xfrm>
          <a:off x="0" y="0"/>
          <a:ext cx="0" cy="0"/>
          <a:chOff x="0" y="0"/>
          <a:chExt cx="0" cy="0"/>
        </a:xfrm>
      </p:grpSpPr>
      <p:grpSp>
        <p:nvGrpSpPr>
          <p:cNvPr id="1873" name="Google Shape;1873;p29"/>
          <p:cNvGrpSpPr/>
          <p:nvPr/>
        </p:nvGrpSpPr>
        <p:grpSpPr>
          <a:xfrm>
            <a:off x="0" y="0"/>
            <a:ext cx="9144091" cy="5143648"/>
            <a:chOff x="0" y="0"/>
            <a:chExt cx="7440875" cy="4152456"/>
          </a:xfrm>
        </p:grpSpPr>
        <p:sp>
          <p:nvSpPr>
            <p:cNvPr id="1874" name="Google Shape;1874;p2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29"/>
          <p:cNvGrpSpPr/>
          <p:nvPr/>
        </p:nvGrpSpPr>
        <p:grpSpPr>
          <a:xfrm>
            <a:off x="502465" y="399924"/>
            <a:ext cx="8139069" cy="4343656"/>
            <a:chOff x="916986" y="2500875"/>
            <a:chExt cx="2280618" cy="1217119"/>
          </a:xfrm>
        </p:grpSpPr>
        <p:sp>
          <p:nvSpPr>
            <p:cNvPr id="1937" name="Google Shape;1937;p2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29"/>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3" name="Google Shape;1943;p29"/>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4" name="Google Shape;1944;p29"/>
          <p:cNvSpPr txBox="1"/>
          <p:nvPr/>
        </p:nvSpPr>
        <p:spPr>
          <a:xfrm>
            <a:off x="1992000" y="3611950"/>
            <a:ext cx="5160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Varela Round"/>
                <a:ea typeface="Varela Round"/>
                <a:cs typeface="Varela Round"/>
                <a:sym typeface="Varela Round"/>
              </a:rPr>
              <a:t>CREDITS:</a:t>
            </a:r>
            <a:r>
              <a:rPr lang="en" sz="1200">
                <a:solidFill>
                  <a:schemeClr val="dk1"/>
                </a:solidFill>
                <a:latin typeface="Varela Round"/>
                <a:ea typeface="Varela Round"/>
                <a:cs typeface="Varela Round"/>
                <a:sym typeface="Varela Round"/>
              </a:rPr>
              <a:t> This presentation template was created by </a:t>
            </a:r>
            <a:r>
              <a:rPr lang="en" sz="1200" b="1" u="sng">
                <a:solidFill>
                  <a:schemeClr val="hlink"/>
                </a:solidFill>
                <a:latin typeface="Varela Round"/>
                <a:ea typeface="Varela Round"/>
                <a:cs typeface="Varela Round"/>
                <a:sym typeface="Varela Round"/>
                <a:hlinkClick r:id="rId2"/>
              </a:rPr>
              <a:t>Slidesgo</a:t>
            </a:r>
            <a:r>
              <a:rPr lang="en" sz="1200">
                <a:solidFill>
                  <a:schemeClr val="dk1"/>
                </a:solidFill>
                <a:latin typeface="Varela Round"/>
                <a:ea typeface="Varela Round"/>
                <a:cs typeface="Varela Round"/>
                <a:sym typeface="Varela Round"/>
              </a:rPr>
              <a:t>, and includes icons by </a:t>
            </a:r>
            <a:r>
              <a:rPr lang="en" sz="1200" b="1" u="sng">
                <a:solidFill>
                  <a:schemeClr val="dk1"/>
                </a:solidFill>
                <a:latin typeface="Varela Round"/>
                <a:ea typeface="Varela Round"/>
                <a:cs typeface="Varela Round"/>
                <a:sym typeface="Varela Round"/>
                <a:hlinkClick r:id="rId3">
                  <a:extLst>
                    <a:ext uri="{A12FA001-AC4F-418D-AE19-62706E023703}">
                      <ahyp:hlinkClr xmlns:ahyp="http://schemas.microsoft.com/office/drawing/2018/hyperlinkcolor" val="tx"/>
                    </a:ext>
                  </a:extLst>
                </a:hlinkClick>
              </a:rPr>
              <a:t>Flaticon</a:t>
            </a:r>
            <a:r>
              <a:rPr lang="en" sz="1200">
                <a:solidFill>
                  <a:schemeClr val="dk1"/>
                </a:solidFill>
                <a:latin typeface="Varela Round"/>
                <a:ea typeface="Varela Round"/>
                <a:cs typeface="Varela Round"/>
                <a:sym typeface="Varela Round"/>
              </a:rPr>
              <a:t>, and infographics &amp; images by </a:t>
            </a:r>
            <a:r>
              <a:rPr lang="en" sz="1200" b="1" u="sng">
                <a:solidFill>
                  <a:schemeClr val="dk1"/>
                </a:solidFill>
                <a:latin typeface="Varela Round"/>
                <a:ea typeface="Varela Round"/>
                <a:cs typeface="Varela Round"/>
                <a:sym typeface="Varela Round"/>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Varela Round"/>
                <a:ea typeface="Varela Round"/>
                <a:cs typeface="Varela Round"/>
                <a:sym typeface="Varela Round"/>
              </a:rPr>
              <a:t> </a:t>
            </a:r>
            <a:endParaRPr sz="1200" b="1" u="sng">
              <a:solidFill>
                <a:schemeClr val="dk1"/>
              </a:solidFill>
              <a:latin typeface="Varela Round"/>
              <a:ea typeface="Varela Round"/>
              <a:cs typeface="Varela Round"/>
              <a:sym typeface="Varela Roun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1945"/>
        <p:cNvGrpSpPr/>
        <p:nvPr/>
      </p:nvGrpSpPr>
      <p:grpSpPr>
        <a:xfrm>
          <a:off x="0" y="0"/>
          <a:ext cx="0" cy="0"/>
          <a:chOff x="0" y="0"/>
          <a:chExt cx="0" cy="0"/>
        </a:xfrm>
      </p:grpSpPr>
      <p:grpSp>
        <p:nvGrpSpPr>
          <p:cNvPr id="1946" name="Google Shape;1946;p30"/>
          <p:cNvGrpSpPr/>
          <p:nvPr/>
        </p:nvGrpSpPr>
        <p:grpSpPr>
          <a:xfrm>
            <a:off x="0" y="0"/>
            <a:ext cx="9144091" cy="5143648"/>
            <a:chOff x="0" y="0"/>
            <a:chExt cx="7440875" cy="4152456"/>
          </a:xfrm>
        </p:grpSpPr>
        <p:sp>
          <p:nvSpPr>
            <p:cNvPr id="1947" name="Google Shape;1947;p3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30"/>
          <p:cNvGrpSpPr/>
          <p:nvPr/>
        </p:nvGrpSpPr>
        <p:grpSpPr>
          <a:xfrm>
            <a:off x="502465" y="399924"/>
            <a:ext cx="8139069" cy="4343656"/>
            <a:chOff x="916986" y="2500875"/>
            <a:chExt cx="2280618" cy="1217119"/>
          </a:xfrm>
        </p:grpSpPr>
        <p:sp>
          <p:nvSpPr>
            <p:cNvPr id="2010" name="Google Shape;2010;p3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7"/>
        <p:cNvGrpSpPr/>
        <p:nvPr/>
      </p:nvGrpSpPr>
      <p:grpSpPr>
        <a:xfrm>
          <a:off x="0" y="0"/>
          <a:ext cx="0" cy="0"/>
          <a:chOff x="0" y="0"/>
          <a:chExt cx="0" cy="0"/>
        </a:xfrm>
      </p:grpSpPr>
      <p:grpSp>
        <p:nvGrpSpPr>
          <p:cNvPr id="158" name="Google Shape;158;p4"/>
          <p:cNvGrpSpPr/>
          <p:nvPr/>
        </p:nvGrpSpPr>
        <p:grpSpPr>
          <a:xfrm>
            <a:off x="0" y="0"/>
            <a:ext cx="9144091" cy="5143648"/>
            <a:chOff x="0" y="0"/>
            <a:chExt cx="7440875" cy="4152456"/>
          </a:xfrm>
        </p:grpSpPr>
        <p:sp>
          <p:nvSpPr>
            <p:cNvPr id="159" name="Google Shape;159;p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a:off x="192408" y="135664"/>
            <a:ext cx="8759169" cy="4872494"/>
            <a:chOff x="916986" y="2500875"/>
            <a:chExt cx="2280618" cy="1217119"/>
          </a:xfrm>
        </p:grpSpPr>
        <p:sp>
          <p:nvSpPr>
            <p:cNvPr id="222" name="Google Shape;222;p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4"/>
          <p:cNvSpPr txBox="1">
            <a:spLocks noGrp="1"/>
          </p:cNvSpPr>
          <p:nvPr>
            <p:ph type="body" idx="1"/>
          </p:nvPr>
        </p:nvSpPr>
        <p:spPr>
          <a:xfrm>
            <a:off x="720000" y="1215750"/>
            <a:ext cx="7002600" cy="38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015"/>
        <p:cNvGrpSpPr/>
        <p:nvPr/>
      </p:nvGrpSpPr>
      <p:grpSpPr>
        <a:xfrm>
          <a:off x="0" y="0"/>
          <a:ext cx="0" cy="0"/>
          <a:chOff x="0" y="0"/>
          <a:chExt cx="0" cy="0"/>
        </a:xfrm>
      </p:grpSpPr>
      <p:grpSp>
        <p:nvGrpSpPr>
          <p:cNvPr id="2016" name="Google Shape;2016;p31"/>
          <p:cNvGrpSpPr/>
          <p:nvPr/>
        </p:nvGrpSpPr>
        <p:grpSpPr>
          <a:xfrm>
            <a:off x="0" y="0"/>
            <a:ext cx="9144091" cy="5143648"/>
            <a:chOff x="0" y="0"/>
            <a:chExt cx="7440875" cy="4152456"/>
          </a:xfrm>
        </p:grpSpPr>
        <p:sp>
          <p:nvSpPr>
            <p:cNvPr id="2017" name="Google Shape;2017;p3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1"/>
          <p:cNvGrpSpPr/>
          <p:nvPr/>
        </p:nvGrpSpPr>
        <p:grpSpPr>
          <a:xfrm>
            <a:off x="173287" y="130863"/>
            <a:ext cx="8797256" cy="4881744"/>
            <a:chOff x="916986" y="2500875"/>
            <a:chExt cx="2280618" cy="1217119"/>
          </a:xfrm>
        </p:grpSpPr>
        <p:sp>
          <p:nvSpPr>
            <p:cNvPr id="2080" name="Google Shape;2080;p3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29"/>
        <p:cNvGrpSpPr/>
        <p:nvPr/>
      </p:nvGrpSpPr>
      <p:grpSpPr>
        <a:xfrm>
          <a:off x="0" y="0"/>
          <a:ext cx="0" cy="0"/>
          <a:chOff x="0" y="0"/>
          <a:chExt cx="0" cy="0"/>
        </a:xfrm>
      </p:grpSpPr>
      <p:grpSp>
        <p:nvGrpSpPr>
          <p:cNvPr id="230" name="Google Shape;230;p5"/>
          <p:cNvGrpSpPr/>
          <p:nvPr/>
        </p:nvGrpSpPr>
        <p:grpSpPr>
          <a:xfrm>
            <a:off x="0" y="0"/>
            <a:ext cx="9144091" cy="5143648"/>
            <a:chOff x="0" y="0"/>
            <a:chExt cx="7440875" cy="4152456"/>
          </a:xfrm>
        </p:grpSpPr>
        <p:sp>
          <p:nvSpPr>
            <p:cNvPr id="231" name="Google Shape;231;p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5"/>
          <p:cNvGrpSpPr/>
          <p:nvPr/>
        </p:nvGrpSpPr>
        <p:grpSpPr>
          <a:xfrm>
            <a:off x="192408" y="135664"/>
            <a:ext cx="8759169" cy="4872494"/>
            <a:chOff x="916986" y="2500875"/>
            <a:chExt cx="2280618" cy="1217119"/>
          </a:xfrm>
        </p:grpSpPr>
        <p:sp>
          <p:nvSpPr>
            <p:cNvPr id="294" name="Google Shape;294;p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0" name="Google Shape;300;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1" name="Google Shape;301;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04"/>
        <p:cNvGrpSpPr/>
        <p:nvPr/>
      </p:nvGrpSpPr>
      <p:grpSpPr>
        <a:xfrm>
          <a:off x="0" y="0"/>
          <a:ext cx="0" cy="0"/>
          <a:chOff x="0" y="0"/>
          <a:chExt cx="0" cy="0"/>
        </a:xfrm>
      </p:grpSpPr>
      <p:grpSp>
        <p:nvGrpSpPr>
          <p:cNvPr id="305" name="Google Shape;305;p6"/>
          <p:cNvGrpSpPr/>
          <p:nvPr/>
        </p:nvGrpSpPr>
        <p:grpSpPr>
          <a:xfrm>
            <a:off x="0" y="0"/>
            <a:ext cx="9144091" cy="5143648"/>
            <a:chOff x="0" y="0"/>
            <a:chExt cx="7440875" cy="4152456"/>
          </a:xfrm>
        </p:grpSpPr>
        <p:sp>
          <p:nvSpPr>
            <p:cNvPr id="306" name="Google Shape;306;p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6"/>
          <p:cNvGrpSpPr/>
          <p:nvPr/>
        </p:nvGrpSpPr>
        <p:grpSpPr>
          <a:xfrm>
            <a:off x="192408" y="135664"/>
            <a:ext cx="8759169" cy="4872494"/>
            <a:chOff x="916986" y="2500875"/>
            <a:chExt cx="2280618" cy="1217119"/>
          </a:xfrm>
        </p:grpSpPr>
        <p:sp>
          <p:nvSpPr>
            <p:cNvPr id="369" name="Google Shape;369;p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75"/>
        <p:cNvGrpSpPr/>
        <p:nvPr/>
      </p:nvGrpSpPr>
      <p:grpSpPr>
        <a:xfrm>
          <a:off x="0" y="0"/>
          <a:ext cx="0" cy="0"/>
          <a:chOff x="0" y="0"/>
          <a:chExt cx="0" cy="0"/>
        </a:xfrm>
      </p:grpSpPr>
      <p:grpSp>
        <p:nvGrpSpPr>
          <p:cNvPr id="376" name="Google Shape;376;p7"/>
          <p:cNvGrpSpPr/>
          <p:nvPr/>
        </p:nvGrpSpPr>
        <p:grpSpPr>
          <a:xfrm>
            <a:off x="0" y="0"/>
            <a:ext cx="9144091" cy="5143648"/>
            <a:chOff x="0" y="0"/>
            <a:chExt cx="7440875" cy="4152456"/>
          </a:xfrm>
        </p:grpSpPr>
        <p:sp>
          <p:nvSpPr>
            <p:cNvPr id="377" name="Google Shape;377;p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7"/>
          <p:cNvGrpSpPr/>
          <p:nvPr/>
        </p:nvGrpSpPr>
        <p:grpSpPr>
          <a:xfrm>
            <a:off x="192408" y="135664"/>
            <a:ext cx="8759169" cy="4872494"/>
            <a:chOff x="916986" y="2500875"/>
            <a:chExt cx="2280618" cy="1217119"/>
          </a:xfrm>
        </p:grpSpPr>
        <p:sp>
          <p:nvSpPr>
            <p:cNvPr id="440" name="Google Shape;440;p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6" name="Google Shape;446;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7"/>
        <p:cNvGrpSpPr/>
        <p:nvPr/>
      </p:nvGrpSpPr>
      <p:grpSpPr>
        <a:xfrm>
          <a:off x="0" y="0"/>
          <a:ext cx="0" cy="0"/>
          <a:chOff x="0" y="0"/>
          <a:chExt cx="0" cy="0"/>
        </a:xfrm>
      </p:grpSpPr>
      <p:grpSp>
        <p:nvGrpSpPr>
          <p:cNvPr id="448" name="Google Shape;448;p8"/>
          <p:cNvGrpSpPr/>
          <p:nvPr/>
        </p:nvGrpSpPr>
        <p:grpSpPr>
          <a:xfrm>
            <a:off x="0" y="0"/>
            <a:ext cx="9144091" cy="5143648"/>
            <a:chOff x="0" y="0"/>
            <a:chExt cx="7440875" cy="4152456"/>
          </a:xfrm>
        </p:grpSpPr>
        <p:sp>
          <p:nvSpPr>
            <p:cNvPr id="449" name="Google Shape;449;p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8"/>
          <p:cNvGrpSpPr/>
          <p:nvPr/>
        </p:nvGrpSpPr>
        <p:grpSpPr>
          <a:xfrm>
            <a:off x="502465" y="399924"/>
            <a:ext cx="8139069" cy="4343656"/>
            <a:chOff x="916986" y="2500875"/>
            <a:chExt cx="2280618" cy="1217119"/>
          </a:xfrm>
        </p:grpSpPr>
        <p:sp>
          <p:nvSpPr>
            <p:cNvPr id="512" name="Google Shape;512;p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8"/>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8" name="Google Shape;518;p8"/>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20"/>
        <p:cNvGrpSpPr/>
        <p:nvPr/>
      </p:nvGrpSpPr>
      <p:grpSpPr>
        <a:xfrm>
          <a:off x="0" y="0"/>
          <a:ext cx="0" cy="0"/>
          <a:chOff x="0" y="0"/>
          <a:chExt cx="0" cy="0"/>
        </a:xfrm>
      </p:grpSpPr>
      <p:grpSp>
        <p:nvGrpSpPr>
          <p:cNvPr id="521" name="Google Shape;521;p9"/>
          <p:cNvGrpSpPr/>
          <p:nvPr/>
        </p:nvGrpSpPr>
        <p:grpSpPr>
          <a:xfrm>
            <a:off x="0" y="0"/>
            <a:ext cx="9144091" cy="5143648"/>
            <a:chOff x="0" y="0"/>
            <a:chExt cx="7440875" cy="4152456"/>
          </a:xfrm>
        </p:grpSpPr>
        <p:sp>
          <p:nvSpPr>
            <p:cNvPr id="522" name="Google Shape;522;p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502465" y="399924"/>
            <a:ext cx="8139069" cy="4343656"/>
            <a:chOff x="916986" y="2500875"/>
            <a:chExt cx="2280618" cy="1217119"/>
          </a:xfrm>
        </p:grpSpPr>
        <p:sp>
          <p:nvSpPr>
            <p:cNvPr id="585" name="Google Shape;585;p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9"/>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1" name="Google Shape;591;p9"/>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2"/>
        <p:cNvGrpSpPr/>
        <p:nvPr/>
      </p:nvGrpSpPr>
      <p:grpSpPr>
        <a:xfrm>
          <a:off x="0" y="0"/>
          <a:ext cx="0" cy="0"/>
          <a:chOff x="0" y="0"/>
          <a:chExt cx="0" cy="0"/>
        </a:xfrm>
      </p:grpSpPr>
      <p:sp>
        <p:nvSpPr>
          <p:cNvPr id="593" name="Google Shape;593;p10"/>
          <p:cNvSpPr txBox="1">
            <a:spLocks noGrp="1"/>
          </p:cNvSpPr>
          <p:nvPr>
            <p:ph type="title"/>
          </p:nvPr>
        </p:nvSpPr>
        <p:spPr>
          <a:xfrm>
            <a:off x="1118100" y="4014450"/>
            <a:ext cx="69078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sz="3000">
                <a:highlight>
                  <a:schemeClr val="dk2"/>
                </a:highlight>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arela Round"/>
              <a:buNone/>
              <a:defRPr sz="3500" b="1">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1pPr>
            <a:lvl2pPr marL="914400" lvl="1"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32"/>
          <p:cNvSpPr txBox="1">
            <a:spLocks noGrp="1"/>
          </p:cNvSpPr>
          <p:nvPr>
            <p:ph type="ctrTitle"/>
          </p:nvPr>
        </p:nvSpPr>
        <p:spPr>
          <a:xfrm>
            <a:off x="1448450" y="1465525"/>
            <a:ext cx="6399900" cy="2154600"/>
          </a:xfrm>
          <a:prstGeom prst="rect">
            <a:avLst/>
          </a:prstGeom>
        </p:spPr>
        <p:txBody>
          <a:bodyPr spcFirstLastPara="1" wrap="square" lIns="91425" tIns="91425" rIns="91425" bIns="91425" anchor="b" anchorCtr="0">
            <a:noAutofit/>
          </a:bodyPr>
          <a:lstStyle/>
          <a:p>
            <a:pPr marL="0" lvl="0" indent="0" algn="ctr" rtl="0">
              <a:lnSpc>
                <a:spcPct val="60000"/>
              </a:lnSpc>
              <a:spcBef>
                <a:spcPts val="0"/>
              </a:spcBef>
              <a:spcAft>
                <a:spcPts val="0"/>
              </a:spcAft>
              <a:buNone/>
            </a:pPr>
            <a:r>
              <a:rPr lang="en" sz="4900">
                <a:solidFill>
                  <a:schemeClr val="accent1"/>
                </a:solidFill>
              </a:rPr>
              <a:t>Student Attendance System</a:t>
            </a:r>
            <a:r>
              <a:rPr lang="en" sz="7400">
                <a:solidFill>
                  <a:schemeClr val="accent1"/>
                </a:solidFill>
              </a:rPr>
              <a:t> </a:t>
            </a:r>
            <a:endParaRPr sz="7400">
              <a:solidFill>
                <a:schemeClr val="accent1"/>
              </a:solidFill>
            </a:endParaRPr>
          </a:p>
          <a:p>
            <a:pPr marL="0" lvl="0" indent="0" algn="ctr" rtl="0">
              <a:spcBef>
                <a:spcPts val="1000"/>
              </a:spcBef>
              <a:spcAft>
                <a:spcPts val="0"/>
              </a:spcAft>
              <a:buNone/>
            </a:pPr>
            <a:r>
              <a:rPr lang="en" sz="3000">
                <a:highlight>
                  <a:schemeClr val="dk2"/>
                </a:highlight>
              </a:rPr>
              <a:t>for Students &amp; Teachers</a:t>
            </a:r>
            <a:endParaRPr sz="3000">
              <a:highlight>
                <a:schemeClr val="dk2"/>
              </a:highlight>
              <a:latin typeface="Varela Round"/>
              <a:ea typeface="Varela Round"/>
              <a:cs typeface="Varela Round"/>
              <a:sym typeface="Varela Round"/>
            </a:endParaRPr>
          </a:p>
        </p:txBody>
      </p:sp>
      <p:grpSp>
        <p:nvGrpSpPr>
          <p:cNvPr id="2090" name="Google Shape;2090;p32"/>
          <p:cNvGrpSpPr/>
          <p:nvPr/>
        </p:nvGrpSpPr>
        <p:grpSpPr>
          <a:xfrm flipH="1">
            <a:off x="7988196" y="2799797"/>
            <a:ext cx="1468014" cy="1968452"/>
            <a:chOff x="1400935" y="1333409"/>
            <a:chExt cx="760984" cy="1020399"/>
          </a:xfrm>
        </p:grpSpPr>
        <p:sp>
          <p:nvSpPr>
            <p:cNvPr id="2091" name="Google Shape;2091;p3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092" name="Google Shape;2092;p3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098" name="Google Shape;2098;p3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5" name="Google Shape;2105;p32"/>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108" name="Google Shape;2108;p32"/>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32"/>
          <p:cNvGrpSpPr/>
          <p:nvPr/>
        </p:nvGrpSpPr>
        <p:grpSpPr>
          <a:xfrm rot="1315589">
            <a:off x="976505" y="459619"/>
            <a:ext cx="902596" cy="1584801"/>
            <a:chOff x="2332850" y="1508965"/>
            <a:chExt cx="495799" cy="870474"/>
          </a:xfrm>
        </p:grpSpPr>
        <p:sp>
          <p:nvSpPr>
            <p:cNvPr id="2110" name="Google Shape;2110;p32"/>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32"/>
          <p:cNvGrpSpPr/>
          <p:nvPr/>
        </p:nvGrpSpPr>
        <p:grpSpPr>
          <a:xfrm>
            <a:off x="490857" y="3000656"/>
            <a:ext cx="1059580" cy="1088238"/>
            <a:chOff x="1742490" y="367839"/>
            <a:chExt cx="629242" cy="646260"/>
          </a:xfrm>
        </p:grpSpPr>
        <p:sp>
          <p:nvSpPr>
            <p:cNvPr id="2123" name="Google Shape;2123;p32"/>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
        <p:nvSpPr>
          <p:cNvPr id="2414" name="Google Shape;2414;p41"/>
          <p:cNvSpPr txBox="1"/>
          <p:nvPr/>
        </p:nvSpPr>
        <p:spPr>
          <a:xfrm>
            <a:off x="836225" y="1212625"/>
            <a:ext cx="7517400" cy="2716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1"/>
                </a:solidFill>
                <a:latin typeface="Varela Round"/>
                <a:ea typeface="Varela Round"/>
                <a:cs typeface="Varela Round"/>
                <a:sym typeface="Varela Round"/>
              </a:rPr>
              <a:t>Key relationships in the database</a:t>
            </a:r>
            <a:endParaRPr>
              <a:solidFill>
                <a:schemeClr val="dk1"/>
              </a:solidFill>
              <a:latin typeface="Varela Round"/>
              <a:ea typeface="Varela Round"/>
              <a:cs typeface="Varela Round"/>
              <a:sym typeface="Varela Round"/>
            </a:endParaRPr>
          </a:p>
          <a:p>
            <a:pPr marL="0" lvl="0" indent="0" algn="just" rtl="0">
              <a:spcBef>
                <a:spcPts val="0"/>
              </a:spcBef>
              <a:spcAft>
                <a:spcPts val="0"/>
              </a:spcAft>
              <a:buNone/>
            </a:pP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tbladmin is independent but oversees the management of all other tables.</a:t>
            </a: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tblclass is connected to tblclassteacher (each teacher is assigned to one class) and tblstudents (students belong to one class).</a:t>
            </a: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tblstudents and tblattendance are linked by the admission number to track attendance for individual students.</a:t>
            </a: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Database is fragmented using class, and partitioned into four databases (sas_six, sas_seven, sas_eight, sas_other) to create distributed databases.</a:t>
            </a:r>
            <a:endParaRPr>
              <a:solidFill>
                <a:schemeClr val="dk1"/>
              </a:solidFill>
              <a:latin typeface="Varela Round"/>
              <a:ea typeface="Varela Round"/>
              <a:cs typeface="Varela Round"/>
              <a:sym typeface="Varela Round"/>
            </a:endParaRPr>
          </a:p>
          <a:p>
            <a:pPr marL="0" lvl="0" indent="0" algn="just" rtl="0">
              <a:spcBef>
                <a:spcPts val="0"/>
              </a:spcBef>
              <a:spcAft>
                <a:spcPts val="0"/>
              </a:spcAft>
              <a:buNone/>
            </a:pPr>
            <a:endParaRPr>
              <a:solidFill>
                <a:schemeClr val="dk1"/>
              </a:solidFill>
              <a:latin typeface="Varela Round"/>
              <a:ea typeface="Varela Round"/>
              <a:cs typeface="Varela Round"/>
              <a:sym typeface="Varela Round"/>
            </a:endParaRPr>
          </a:p>
          <a:p>
            <a:pPr marL="0" lvl="0" indent="0" algn="just" rtl="0">
              <a:spcBef>
                <a:spcPts val="0"/>
              </a:spcBef>
              <a:spcAft>
                <a:spcPts val="0"/>
              </a:spcAft>
              <a:buNone/>
            </a:pPr>
            <a:endParaRPr>
              <a:solidFill>
                <a:schemeClr val="dk1"/>
              </a:solidFill>
              <a:latin typeface="Varela Round"/>
              <a:ea typeface="Varela Round"/>
              <a:cs typeface="Varela Round"/>
              <a:sym typeface="Varela Rou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42"/>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426" name="Google Shape;2426;p42"/>
          <p:cNvGrpSpPr/>
          <p:nvPr/>
        </p:nvGrpSpPr>
        <p:grpSpPr>
          <a:xfrm rot="-1837553" flipH="1">
            <a:off x="7510213" y="966254"/>
            <a:ext cx="1513811" cy="2029860"/>
            <a:chOff x="1400935" y="1333409"/>
            <a:chExt cx="760984" cy="1020399"/>
          </a:xfrm>
        </p:grpSpPr>
        <p:sp>
          <p:nvSpPr>
            <p:cNvPr id="2427" name="Google Shape;2427;p4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42"/>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Student Attendance System UI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43"/>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3"/>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3"/>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3"/>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3"/>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3"/>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3"/>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453" name="Google Shape;2453;p43"/>
          <p:cNvGrpSpPr/>
          <p:nvPr/>
        </p:nvGrpSpPr>
        <p:grpSpPr>
          <a:xfrm rot="-1837553" flipH="1">
            <a:off x="7510213" y="966254"/>
            <a:ext cx="1513811" cy="2029860"/>
            <a:chOff x="1400935" y="1333409"/>
            <a:chExt cx="760984" cy="1020399"/>
          </a:xfrm>
        </p:grpSpPr>
        <p:sp>
          <p:nvSpPr>
            <p:cNvPr id="2454" name="Google Shape;2454;p43"/>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3"/>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3"/>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3"/>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3"/>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3"/>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3"/>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3"/>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3"/>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3"/>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3"/>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3"/>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3"/>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3"/>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43"/>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Admin Panel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44"/>
          <p:cNvSpPr/>
          <p:nvPr/>
        </p:nvSpPr>
        <p:spPr>
          <a:xfrm>
            <a:off x="879045" y="293025"/>
            <a:ext cx="7324943" cy="453422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txBox="1"/>
          <p:nvPr/>
        </p:nvSpPr>
        <p:spPr>
          <a:xfrm>
            <a:off x="3687375" y="398575"/>
            <a:ext cx="17538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Varela Round"/>
                <a:ea typeface="Varela Round"/>
                <a:cs typeface="Varela Round"/>
                <a:sym typeface="Varela Round"/>
              </a:rPr>
              <a:t>ER Diagram</a:t>
            </a:r>
            <a:endParaRPr b="1">
              <a:solidFill>
                <a:schemeClr val="dk1"/>
              </a:solidFill>
              <a:latin typeface="Varela Round"/>
              <a:ea typeface="Varela Round"/>
              <a:cs typeface="Varela Round"/>
              <a:sym typeface="Varela Round"/>
            </a:endParaRPr>
          </a:p>
        </p:txBody>
      </p:sp>
      <p:pic>
        <p:nvPicPr>
          <p:cNvPr id="2475" name="Google Shape;2475;p44"/>
          <p:cNvPicPr preferRelativeResize="0"/>
          <p:nvPr/>
        </p:nvPicPr>
        <p:blipFill>
          <a:blip r:embed="rId3">
            <a:alphaModFix/>
          </a:blip>
          <a:stretch>
            <a:fillRect/>
          </a:stretch>
        </p:blipFill>
        <p:spPr>
          <a:xfrm>
            <a:off x="1061900" y="722475"/>
            <a:ext cx="6976327" cy="3362625"/>
          </a:xfrm>
          <a:prstGeom prst="rect">
            <a:avLst/>
          </a:prstGeom>
          <a:noFill/>
          <a:ln>
            <a:noFill/>
          </a:ln>
        </p:spPr>
      </p:pic>
      <p:sp>
        <p:nvSpPr>
          <p:cNvPr id="2476" name="Google Shape;2476;p44"/>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Login Page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45"/>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2" name="Google Shape;2482;p45"/>
          <p:cNvPicPr preferRelativeResize="0"/>
          <p:nvPr/>
        </p:nvPicPr>
        <p:blipFill>
          <a:blip r:embed="rId3">
            <a:alphaModFix/>
          </a:blip>
          <a:stretch>
            <a:fillRect/>
          </a:stretch>
        </p:blipFill>
        <p:spPr>
          <a:xfrm>
            <a:off x="1029450" y="626275"/>
            <a:ext cx="7060224" cy="3357274"/>
          </a:xfrm>
          <a:prstGeom prst="rect">
            <a:avLst/>
          </a:prstGeom>
          <a:noFill/>
          <a:ln>
            <a:noFill/>
          </a:ln>
        </p:spPr>
      </p:pic>
      <p:sp>
        <p:nvSpPr>
          <p:cNvPr id="2483" name="Google Shape;2483;p45"/>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Dashboard</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46"/>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9" name="Google Shape;2489;p46"/>
          <p:cNvPicPr preferRelativeResize="0"/>
          <p:nvPr/>
        </p:nvPicPr>
        <p:blipFill>
          <a:blip r:embed="rId3">
            <a:alphaModFix/>
          </a:blip>
          <a:stretch>
            <a:fillRect/>
          </a:stretch>
        </p:blipFill>
        <p:spPr>
          <a:xfrm>
            <a:off x="1022375" y="617775"/>
            <a:ext cx="7038427" cy="3372424"/>
          </a:xfrm>
          <a:prstGeom prst="rect">
            <a:avLst/>
          </a:prstGeom>
          <a:noFill/>
          <a:ln>
            <a:noFill/>
          </a:ln>
        </p:spPr>
      </p:pic>
      <p:sp>
        <p:nvSpPr>
          <p:cNvPr id="2490" name="Google Shape;2490;p46"/>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Create Class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47"/>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6" name="Google Shape;2496;p47"/>
          <p:cNvPicPr preferRelativeResize="0"/>
          <p:nvPr/>
        </p:nvPicPr>
        <p:blipFill>
          <a:blip r:embed="rId3">
            <a:alphaModFix/>
          </a:blip>
          <a:stretch>
            <a:fillRect/>
          </a:stretch>
        </p:blipFill>
        <p:spPr>
          <a:xfrm>
            <a:off x="993200" y="724700"/>
            <a:ext cx="7119874" cy="3400474"/>
          </a:xfrm>
          <a:prstGeom prst="rect">
            <a:avLst/>
          </a:prstGeom>
          <a:solidFill>
            <a:schemeClr val="dk1"/>
          </a:solidFill>
          <a:ln>
            <a:noFill/>
          </a:ln>
        </p:spPr>
      </p:pic>
      <p:sp>
        <p:nvSpPr>
          <p:cNvPr id="2497" name="Google Shape;2497;p47"/>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Create Class Teachers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48"/>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3" name="Google Shape;2503;p48"/>
          <p:cNvPicPr preferRelativeResize="0"/>
          <p:nvPr/>
        </p:nvPicPr>
        <p:blipFill>
          <a:blip r:embed="rId3">
            <a:alphaModFix/>
          </a:blip>
          <a:stretch>
            <a:fillRect/>
          </a:stretch>
        </p:blipFill>
        <p:spPr>
          <a:xfrm>
            <a:off x="975225" y="648500"/>
            <a:ext cx="7141726" cy="3407025"/>
          </a:xfrm>
          <a:prstGeom prst="rect">
            <a:avLst/>
          </a:prstGeom>
          <a:noFill/>
          <a:ln>
            <a:noFill/>
          </a:ln>
        </p:spPr>
      </p:pic>
      <p:sp>
        <p:nvSpPr>
          <p:cNvPr id="2504" name="Google Shape;2504;p48"/>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Class Teachers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49"/>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0" name="Google Shape;2510;p49"/>
          <p:cNvPicPr preferRelativeResize="0"/>
          <p:nvPr/>
        </p:nvPicPr>
        <p:blipFill>
          <a:blip r:embed="rId3">
            <a:alphaModFix/>
          </a:blip>
          <a:stretch>
            <a:fillRect/>
          </a:stretch>
        </p:blipFill>
        <p:spPr>
          <a:xfrm>
            <a:off x="1034300" y="651175"/>
            <a:ext cx="7052002" cy="3379075"/>
          </a:xfrm>
          <a:prstGeom prst="rect">
            <a:avLst/>
          </a:prstGeom>
          <a:noFill/>
          <a:ln>
            <a:noFill/>
          </a:ln>
        </p:spPr>
      </p:pic>
      <p:sp>
        <p:nvSpPr>
          <p:cNvPr id="2511" name="Google Shape;2511;p49"/>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Create Students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0"/>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7" name="Google Shape;2517;p50"/>
          <p:cNvPicPr preferRelativeResize="0"/>
          <p:nvPr/>
        </p:nvPicPr>
        <p:blipFill>
          <a:blip r:embed="rId3">
            <a:alphaModFix/>
          </a:blip>
          <a:stretch>
            <a:fillRect/>
          </a:stretch>
        </p:blipFill>
        <p:spPr>
          <a:xfrm>
            <a:off x="1039400" y="659375"/>
            <a:ext cx="7035576" cy="3360225"/>
          </a:xfrm>
          <a:prstGeom prst="rect">
            <a:avLst/>
          </a:prstGeom>
          <a:noFill/>
          <a:ln>
            <a:noFill/>
          </a:ln>
        </p:spPr>
      </p:pic>
      <p:sp>
        <p:nvSpPr>
          <p:cNvPr id="2518" name="Google Shape;2518;p50"/>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Students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pic>
        <p:nvPicPr>
          <p:cNvPr id="2138" name="Google Shape;2138;p33"/>
          <p:cNvPicPr preferRelativeResize="0"/>
          <p:nvPr/>
        </p:nvPicPr>
        <p:blipFill rotWithShape="1">
          <a:blip r:embed="rId3">
            <a:alphaModFix/>
          </a:blip>
          <a:srcRect l="29807" r="26176" b="33958"/>
          <a:stretch/>
        </p:blipFill>
        <p:spPr>
          <a:xfrm>
            <a:off x="1795094" y="1375650"/>
            <a:ext cx="1116000" cy="1116000"/>
          </a:xfrm>
          <a:prstGeom prst="ellipse">
            <a:avLst/>
          </a:prstGeom>
          <a:noFill/>
          <a:ln>
            <a:noFill/>
          </a:ln>
        </p:spPr>
      </p:pic>
      <p:sp>
        <p:nvSpPr>
          <p:cNvPr id="2139" name="Google Shape;2139;p33"/>
          <p:cNvSpPr txBox="1">
            <a:spLocks noGrp="1"/>
          </p:cNvSpPr>
          <p:nvPr>
            <p:ph type="subTitle" idx="4"/>
          </p:nvPr>
        </p:nvSpPr>
        <p:spPr>
          <a:xfrm>
            <a:off x="1373650" y="2587825"/>
            <a:ext cx="19620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Md Mehedi Hasan</a:t>
            </a:r>
            <a:endParaRPr sz="1600"/>
          </a:p>
        </p:txBody>
      </p:sp>
      <p:sp>
        <p:nvSpPr>
          <p:cNvPr id="2140" name="Google Shape;214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141" name="Google Shape;2141;p33"/>
          <p:cNvSpPr/>
          <p:nvPr/>
        </p:nvSpPr>
        <p:spPr>
          <a:xfrm flipH="1">
            <a:off x="1686609" y="2405333"/>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flipH="1">
            <a:off x="1431072" y="2098764"/>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7605497" y="4450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987153"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33"/>
          <p:cNvGrpSpPr/>
          <p:nvPr/>
        </p:nvGrpSpPr>
        <p:grpSpPr>
          <a:xfrm>
            <a:off x="49720" y="3278856"/>
            <a:ext cx="1059580" cy="1088238"/>
            <a:chOff x="1742490" y="367839"/>
            <a:chExt cx="629242" cy="646260"/>
          </a:xfrm>
        </p:grpSpPr>
        <p:sp>
          <p:nvSpPr>
            <p:cNvPr id="2146" name="Google Shape;2146;p33"/>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7" name="Google Shape;2157;p33"/>
          <p:cNvSpPr txBox="1"/>
          <p:nvPr/>
        </p:nvSpPr>
        <p:spPr>
          <a:xfrm>
            <a:off x="1610400" y="2817750"/>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21225103334</a:t>
            </a:r>
            <a:endParaRPr sz="1300">
              <a:solidFill>
                <a:schemeClr val="dk1"/>
              </a:solidFill>
              <a:latin typeface="Varela Round"/>
              <a:ea typeface="Varela Round"/>
              <a:cs typeface="Varela Round"/>
              <a:sym typeface="Varela Round"/>
            </a:endParaRPr>
          </a:p>
        </p:txBody>
      </p:sp>
      <p:pic>
        <p:nvPicPr>
          <p:cNvPr id="2158" name="Google Shape;2158;p33"/>
          <p:cNvPicPr preferRelativeResize="0"/>
          <p:nvPr/>
        </p:nvPicPr>
        <p:blipFill rotWithShape="1">
          <a:blip r:embed="rId3">
            <a:alphaModFix/>
          </a:blip>
          <a:srcRect l="29807" r="26176" b="33958"/>
          <a:stretch/>
        </p:blipFill>
        <p:spPr>
          <a:xfrm>
            <a:off x="4088844" y="1375650"/>
            <a:ext cx="1116000" cy="1116000"/>
          </a:xfrm>
          <a:prstGeom prst="ellipse">
            <a:avLst/>
          </a:prstGeom>
          <a:noFill/>
          <a:ln>
            <a:noFill/>
          </a:ln>
        </p:spPr>
      </p:pic>
      <p:sp>
        <p:nvSpPr>
          <p:cNvPr id="2159" name="Google Shape;2159;p33"/>
          <p:cNvSpPr txBox="1">
            <a:spLocks noGrp="1"/>
          </p:cNvSpPr>
          <p:nvPr>
            <p:ph type="subTitle" idx="4"/>
          </p:nvPr>
        </p:nvSpPr>
        <p:spPr>
          <a:xfrm>
            <a:off x="3190175" y="2680200"/>
            <a:ext cx="26880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Mahmuda Adeeba Tul Husna</a:t>
            </a:r>
            <a:endParaRPr sz="1600"/>
          </a:p>
        </p:txBody>
      </p:sp>
      <p:sp>
        <p:nvSpPr>
          <p:cNvPr id="2160" name="Google Shape;2160;p33"/>
          <p:cNvSpPr/>
          <p:nvPr/>
        </p:nvSpPr>
        <p:spPr>
          <a:xfrm flipH="1">
            <a:off x="3980359" y="2405333"/>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flipH="1">
            <a:off x="3724822" y="2098764"/>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txBox="1"/>
          <p:nvPr/>
        </p:nvSpPr>
        <p:spPr>
          <a:xfrm>
            <a:off x="3853488" y="3119738"/>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21225103333</a:t>
            </a:r>
            <a:endParaRPr sz="1300">
              <a:solidFill>
                <a:schemeClr val="dk1"/>
              </a:solidFill>
              <a:latin typeface="Varela Round"/>
              <a:ea typeface="Varela Round"/>
              <a:cs typeface="Varela Round"/>
              <a:sym typeface="Varela Round"/>
            </a:endParaRPr>
          </a:p>
        </p:txBody>
      </p:sp>
      <p:pic>
        <p:nvPicPr>
          <p:cNvPr id="2163" name="Google Shape;2163;p33"/>
          <p:cNvPicPr preferRelativeResize="0"/>
          <p:nvPr/>
        </p:nvPicPr>
        <p:blipFill rotWithShape="1">
          <a:blip r:embed="rId3">
            <a:alphaModFix/>
          </a:blip>
          <a:srcRect l="29807" r="26176" b="33958"/>
          <a:stretch/>
        </p:blipFill>
        <p:spPr>
          <a:xfrm>
            <a:off x="6440019" y="1375638"/>
            <a:ext cx="1116000" cy="1116000"/>
          </a:xfrm>
          <a:prstGeom prst="ellipse">
            <a:avLst/>
          </a:prstGeom>
          <a:noFill/>
          <a:ln>
            <a:noFill/>
          </a:ln>
        </p:spPr>
      </p:pic>
      <p:sp>
        <p:nvSpPr>
          <p:cNvPr id="2164" name="Google Shape;2164;p33"/>
          <p:cNvSpPr txBox="1">
            <a:spLocks noGrp="1"/>
          </p:cNvSpPr>
          <p:nvPr>
            <p:ph type="subTitle" idx="4"/>
          </p:nvPr>
        </p:nvSpPr>
        <p:spPr>
          <a:xfrm>
            <a:off x="5637575" y="2587825"/>
            <a:ext cx="28239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Mehedi Hasan Pranto</a:t>
            </a:r>
            <a:endParaRPr sz="1600"/>
          </a:p>
        </p:txBody>
      </p:sp>
      <p:sp>
        <p:nvSpPr>
          <p:cNvPr id="2165" name="Google Shape;2165;p33"/>
          <p:cNvSpPr/>
          <p:nvPr/>
        </p:nvSpPr>
        <p:spPr>
          <a:xfrm flipH="1">
            <a:off x="6091959" y="243392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flipH="1">
            <a:off x="5836422" y="212735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txBox="1"/>
          <p:nvPr/>
        </p:nvSpPr>
        <p:spPr>
          <a:xfrm>
            <a:off x="6255325" y="2817738"/>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21225103357</a:t>
            </a:r>
            <a:endParaRPr sz="1300">
              <a:solidFill>
                <a:schemeClr val="dk1"/>
              </a:solidFill>
              <a:latin typeface="Varela Round"/>
              <a:ea typeface="Varela Round"/>
              <a:cs typeface="Varela Round"/>
              <a:sym typeface="Varela Round"/>
            </a:endParaRPr>
          </a:p>
        </p:txBody>
      </p:sp>
      <p:sp>
        <p:nvSpPr>
          <p:cNvPr id="2168" name="Google Shape;2168;p33"/>
          <p:cNvSpPr/>
          <p:nvPr/>
        </p:nvSpPr>
        <p:spPr>
          <a:xfrm flipH="1">
            <a:off x="8004709" y="243392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flipH="1">
            <a:off x="7760147" y="209875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0" name="Google Shape;2170;p33"/>
          <p:cNvPicPr preferRelativeResize="0"/>
          <p:nvPr/>
        </p:nvPicPr>
        <p:blipFill rotWithShape="1">
          <a:blip r:embed="rId3">
            <a:alphaModFix/>
          </a:blip>
          <a:srcRect l="29807" r="26176" b="33958"/>
          <a:stretch/>
        </p:blipFill>
        <p:spPr>
          <a:xfrm>
            <a:off x="2721406" y="3213913"/>
            <a:ext cx="1116000" cy="1116000"/>
          </a:xfrm>
          <a:prstGeom prst="ellipse">
            <a:avLst/>
          </a:prstGeom>
          <a:noFill/>
          <a:ln>
            <a:noFill/>
          </a:ln>
        </p:spPr>
      </p:pic>
      <p:sp>
        <p:nvSpPr>
          <p:cNvPr id="2171" name="Google Shape;2171;p33"/>
          <p:cNvSpPr txBox="1">
            <a:spLocks noGrp="1"/>
          </p:cNvSpPr>
          <p:nvPr>
            <p:ph type="subTitle" idx="4"/>
          </p:nvPr>
        </p:nvSpPr>
        <p:spPr>
          <a:xfrm>
            <a:off x="1912430" y="4371200"/>
            <a:ext cx="26880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Abdullah Al Hil Baki</a:t>
            </a:r>
            <a:endParaRPr sz="1600"/>
          </a:p>
        </p:txBody>
      </p:sp>
      <p:sp>
        <p:nvSpPr>
          <p:cNvPr id="2172" name="Google Shape;2172;p33"/>
          <p:cNvSpPr txBox="1"/>
          <p:nvPr/>
        </p:nvSpPr>
        <p:spPr>
          <a:xfrm>
            <a:off x="2536713" y="4579813"/>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21225103341</a:t>
            </a:r>
            <a:endParaRPr sz="1300">
              <a:solidFill>
                <a:schemeClr val="dk1"/>
              </a:solidFill>
              <a:latin typeface="Varela Round"/>
              <a:ea typeface="Varela Round"/>
              <a:cs typeface="Varela Round"/>
              <a:sym typeface="Varela Round"/>
            </a:endParaRPr>
          </a:p>
        </p:txBody>
      </p:sp>
      <p:pic>
        <p:nvPicPr>
          <p:cNvPr id="2173" name="Google Shape;2173;p33"/>
          <p:cNvPicPr preferRelativeResize="0"/>
          <p:nvPr/>
        </p:nvPicPr>
        <p:blipFill rotWithShape="1">
          <a:blip r:embed="rId3">
            <a:alphaModFix/>
          </a:blip>
          <a:srcRect l="29807" r="26176" b="33958"/>
          <a:stretch/>
        </p:blipFill>
        <p:spPr>
          <a:xfrm>
            <a:off x="5308981" y="3242513"/>
            <a:ext cx="1116000" cy="1116000"/>
          </a:xfrm>
          <a:prstGeom prst="ellipse">
            <a:avLst/>
          </a:prstGeom>
          <a:noFill/>
          <a:ln>
            <a:noFill/>
          </a:ln>
        </p:spPr>
      </p:pic>
      <p:sp>
        <p:nvSpPr>
          <p:cNvPr id="2174" name="Google Shape;2174;p33"/>
          <p:cNvSpPr txBox="1">
            <a:spLocks noGrp="1"/>
          </p:cNvSpPr>
          <p:nvPr>
            <p:ph type="subTitle" idx="4"/>
          </p:nvPr>
        </p:nvSpPr>
        <p:spPr>
          <a:xfrm>
            <a:off x="4593729" y="4426100"/>
            <a:ext cx="25677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Mushfiqur Rahman</a:t>
            </a:r>
            <a:endParaRPr sz="1600"/>
          </a:p>
        </p:txBody>
      </p:sp>
      <p:sp>
        <p:nvSpPr>
          <p:cNvPr id="2175" name="Google Shape;2175;p33"/>
          <p:cNvSpPr/>
          <p:nvPr/>
        </p:nvSpPr>
        <p:spPr>
          <a:xfrm flipH="1">
            <a:off x="5200497" y="4272196"/>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flipH="1">
            <a:off x="4955935" y="3937026"/>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txBox="1"/>
          <p:nvPr/>
        </p:nvSpPr>
        <p:spPr>
          <a:xfrm>
            <a:off x="5135263" y="4656013"/>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21225103525</a:t>
            </a:r>
            <a:endParaRPr sz="1300">
              <a:solidFill>
                <a:schemeClr val="dk1"/>
              </a:solidFill>
              <a:latin typeface="Varela Round"/>
              <a:ea typeface="Varela Round"/>
              <a:cs typeface="Varela Round"/>
              <a:sym typeface="Varela Round"/>
            </a:endParaRPr>
          </a:p>
        </p:txBody>
      </p:sp>
      <p:sp>
        <p:nvSpPr>
          <p:cNvPr id="2178" name="Google Shape;2178;p33"/>
          <p:cNvSpPr/>
          <p:nvPr/>
        </p:nvSpPr>
        <p:spPr>
          <a:xfrm flipH="1">
            <a:off x="2403422" y="420032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flipH="1">
            <a:off x="2158860" y="386515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719997" y="55994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7315322" y="39370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1109297" y="392254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3" name="Google Shape;2183;p33"/>
          <p:cNvPicPr preferRelativeResize="0"/>
          <p:nvPr/>
        </p:nvPicPr>
        <p:blipFill>
          <a:blip r:embed="rId4">
            <a:alphaModFix/>
          </a:blip>
          <a:stretch>
            <a:fillRect/>
          </a:stretch>
        </p:blipFill>
        <p:spPr>
          <a:xfrm>
            <a:off x="1812449" y="1358377"/>
            <a:ext cx="1184925" cy="1203247"/>
          </a:xfrm>
          <a:prstGeom prst="rect">
            <a:avLst/>
          </a:prstGeom>
          <a:noFill/>
          <a:ln>
            <a:noFill/>
          </a:ln>
        </p:spPr>
      </p:pic>
      <p:pic>
        <p:nvPicPr>
          <p:cNvPr id="2184" name="Google Shape;2184;p33"/>
          <p:cNvPicPr preferRelativeResize="0"/>
          <p:nvPr/>
        </p:nvPicPr>
        <p:blipFill>
          <a:blip r:embed="rId5">
            <a:alphaModFix/>
          </a:blip>
          <a:stretch>
            <a:fillRect/>
          </a:stretch>
        </p:blipFill>
        <p:spPr>
          <a:xfrm>
            <a:off x="4043825" y="1360675"/>
            <a:ext cx="1184935" cy="1255950"/>
          </a:xfrm>
          <a:prstGeom prst="rect">
            <a:avLst/>
          </a:prstGeom>
          <a:noFill/>
          <a:ln>
            <a:noFill/>
          </a:ln>
        </p:spPr>
      </p:pic>
      <p:pic>
        <p:nvPicPr>
          <p:cNvPr id="2185" name="Google Shape;2185;p33"/>
          <p:cNvPicPr preferRelativeResize="0"/>
          <p:nvPr/>
        </p:nvPicPr>
        <p:blipFill>
          <a:blip r:embed="rId6">
            <a:alphaModFix/>
          </a:blip>
          <a:stretch>
            <a:fillRect/>
          </a:stretch>
        </p:blipFill>
        <p:spPr>
          <a:xfrm>
            <a:off x="6339325" y="1205259"/>
            <a:ext cx="1262125" cy="1358991"/>
          </a:xfrm>
          <a:prstGeom prst="rect">
            <a:avLst/>
          </a:prstGeom>
          <a:noFill/>
          <a:ln>
            <a:noFill/>
          </a:ln>
        </p:spPr>
      </p:pic>
      <p:pic>
        <p:nvPicPr>
          <p:cNvPr id="2187" name="Google Shape;2187;p33"/>
          <p:cNvPicPr preferRelativeResize="0"/>
          <p:nvPr/>
        </p:nvPicPr>
        <p:blipFill>
          <a:blip r:embed="rId7">
            <a:alphaModFix/>
          </a:blip>
          <a:stretch>
            <a:fillRect/>
          </a:stretch>
        </p:blipFill>
        <p:spPr>
          <a:xfrm>
            <a:off x="5206388" y="3081500"/>
            <a:ext cx="1342375" cy="1342375"/>
          </a:xfrm>
          <a:prstGeom prst="rect">
            <a:avLst/>
          </a:prstGeom>
          <a:noFill/>
          <a:ln>
            <a:noFill/>
          </a:ln>
        </p:spPr>
      </p:pic>
      <p:pic>
        <p:nvPicPr>
          <p:cNvPr id="3" name="Picture 2">
            <a:extLst>
              <a:ext uri="{FF2B5EF4-FFF2-40B4-BE49-F238E27FC236}">
                <a16:creationId xmlns:a16="http://schemas.microsoft.com/office/drawing/2014/main" id="{010F1C8A-EEAC-D808-F2D0-0461ED98A53E}"/>
              </a:ext>
            </a:extLst>
          </p:cNvPr>
          <p:cNvPicPr>
            <a:picLocks noChangeAspect="1"/>
          </p:cNvPicPr>
          <p:nvPr/>
        </p:nvPicPr>
        <p:blipFill>
          <a:blip r:embed="rId8"/>
          <a:stretch>
            <a:fillRect/>
          </a:stretch>
        </p:blipFill>
        <p:spPr>
          <a:xfrm>
            <a:off x="2707526" y="3227132"/>
            <a:ext cx="1129789" cy="11297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1"/>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1"/>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1"/>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1"/>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1"/>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1"/>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1"/>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530" name="Google Shape;2530;p51"/>
          <p:cNvGrpSpPr/>
          <p:nvPr/>
        </p:nvGrpSpPr>
        <p:grpSpPr>
          <a:xfrm rot="-1837553" flipH="1">
            <a:off x="7510213" y="966254"/>
            <a:ext cx="1513811" cy="2029860"/>
            <a:chOff x="1400935" y="1333409"/>
            <a:chExt cx="760984" cy="1020399"/>
          </a:xfrm>
        </p:grpSpPr>
        <p:sp>
          <p:nvSpPr>
            <p:cNvPr id="2531" name="Google Shape;2531;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5" name="Google Shape;2545;p51"/>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Teachers Panel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52"/>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1" name="Google Shape;2551;p52"/>
          <p:cNvPicPr preferRelativeResize="0"/>
          <p:nvPr/>
        </p:nvPicPr>
        <p:blipFill>
          <a:blip r:embed="rId3">
            <a:alphaModFix/>
          </a:blip>
          <a:stretch>
            <a:fillRect/>
          </a:stretch>
        </p:blipFill>
        <p:spPr>
          <a:xfrm>
            <a:off x="980800" y="540550"/>
            <a:ext cx="7116523" cy="3398874"/>
          </a:xfrm>
          <a:prstGeom prst="rect">
            <a:avLst/>
          </a:prstGeom>
          <a:noFill/>
          <a:ln>
            <a:noFill/>
          </a:ln>
        </p:spPr>
      </p:pic>
      <p:sp>
        <p:nvSpPr>
          <p:cNvPr id="2552" name="Google Shape;2552;p52"/>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Dashboard</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53"/>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8" name="Google Shape;2558;p53"/>
          <p:cNvPicPr preferRelativeResize="0"/>
          <p:nvPr/>
        </p:nvPicPr>
        <p:blipFill>
          <a:blip r:embed="rId3">
            <a:alphaModFix/>
          </a:blip>
          <a:stretch>
            <a:fillRect/>
          </a:stretch>
        </p:blipFill>
        <p:spPr>
          <a:xfrm>
            <a:off x="1003200" y="540550"/>
            <a:ext cx="7116523" cy="3398874"/>
          </a:xfrm>
          <a:prstGeom prst="rect">
            <a:avLst/>
          </a:prstGeom>
          <a:solidFill>
            <a:schemeClr val="dk1"/>
          </a:solidFill>
          <a:ln>
            <a:noFill/>
          </a:ln>
        </p:spPr>
      </p:pic>
      <p:sp>
        <p:nvSpPr>
          <p:cNvPr id="2559" name="Google Shape;2559;p53"/>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Class Students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54"/>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5" name="Google Shape;2565;p54"/>
          <p:cNvPicPr preferRelativeResize="0"/>
          <p:nvPr/>
        </p:nvPicPr>
        <p:blipFill>
          <a:blip r:embed="rId3">
            <a:alphaModFix/>
          </a:blip>
          <a:stretch>
            <a:fillRect/>
          </a:stretch>
        </p:blipFill>
        <p:spPr>
          <a:xfrm>
            <a:off x="965675" y="528175"/>
            <a:ext cx="7149226" cy="3421949"/>
          </a:xfrm>
          <a:prstGeom prst="rect">
            <a:avLst/>
          </a:prstGeom>
          <a:noFill/>
          <a:ln>
            <a:noFill/>
          </a:ln>
        </p:spPr>
      </p:pic>
      <p:sp>
        <p:nvSpPr>
          <p:cNvPr id="2566" name="Google Shape;2566;p54"/>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Take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55"/>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2" name="Google Shape;2572;p55"/>
          <p:cNvPicPr preferRelativeResize="0"/>
          <p:nvPr/>
        </p:nvPicPr>
        <p:blipFill>
          <a:blip r:embed="rId3">
            <a:alphaModFix/>
          </a:blip>
          <a:stretch>
            <a:fillRect/>
          </a:stretch>
        </p:blipFill>
        <p:spPr>
          <a:xfrm>
            <a:off x="999500" y="531025"/>
            <a:ext cx="7105474" cy="3408400"/>
          </a:xfrm>
          <a:prstGeom prst="rect">
            <a:avLst/>
          </a:prstGeom>
          <a:solidFill>
            <a:schemeClr val="dk1"/>
          </a:solidFill>
          <a:ln>
            <a:noFill/>
          </a:ln>
        </p:spPr>
      </p:pic>
      <p:sp>
        <p:nvSpPr>
          <p:cNvPr id="2573" name="Google Shape;2573;p55"/>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Class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56"/>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9" name="Google Shape;2579;p56"/>
          <p:cNvPicPr preferRelativeResize="0"/>
          <p:nvPr/>
        </p:nvPicPr>
        <p:blipFill>
          <a:blip r:embed="rId3">
            <a:alphaModFix/>
          </a:blip>
          <a:stretch>
            <a:fillRect/>
          </a:stretch>
        </p:blipFill>
        <p:spPr>
          <a:xfrm>
            <a:off x="988425" y="542925"/>
            <a:ext cx="7119274" cy="3396501"/>
          </a:xfrm>
          <a:prstGeom prst="rect">
            <a:avLst/>
          </a:prstGeom>
          <a:noFill/>
          <a:ln>
            <a:noFill/>
          </a:ln>
        </p:spPr>
      </p:pic>
      <p:sp>
        <p:nvSpPr>
          <p:cNvPr id="2580" name="Google Shape;2580;p56"/>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Student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57"/>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6" name="Google Shape;2586;p57"/>
          <p:cNvPicPr preferRelativeResize="0"/>
          <p:nvPr/>
        </p:nvPicPr>
        <p:blipFill>
          <a:blip r:embed="rId3">
            <a:alphaModFix/>
          </a:blip>
          <a:stretch>
            <a:fillRect/>
          </a:stretch>
        </p:blipFill>
        <p:spPr>
          <a:xfrm>
            <a:off x="1080825" y="369225"/>
            <a:ext cx="6950674" cy="3909751"/>
          </a:xfrm>
          <a:prstGeom prst="rect">
            <a:avLst/>
          </a:prstGeom>
          <a:noFill/>
          <a:ln>
            <a:noFill/>
          </a:ln>
        </p:spPr>
      </p:pic>
      <p:sp>
        <p:nvSpPr>
          <p:cNvPr id="2587" name="Google Shape;2587;p57"/>
          <p:cNvSpPr txBox="1"/>
          <p:nvPr/>
        </p:nvSpPr>
        <p:spPr>
          <a:xfrm>
            <a:off x="3347550" y="43457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Download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58"/>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599" name="Google Shape;2599;p58"/>
          <p:cNvGrpSpPr/>
          <p:nvPr/>
        </p:nvGrpSpPr>
        <p:grpSpPr>
          <a:xfrm rot="-1837553" flipH="1">
            <a:off x="7510213" y="966254"/>
            <a:ext cx="1513811" cy="2029860"/>
            <a:chOff x="1400935" y="1333409"/>
            <a:chExt cx="760984" cy="1020399"/>
          </a:xfrm>
        </p:grpSpPr>
        <p:sp>
          <p:nvSpPr>
            <p:cNvPr id="2600" name="Google Shape;2600;p5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58"/>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Students Panel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59"/>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0" name="Google Shape;2620;p59"/>
          <p:cNvPicPr preferRelativeResize="0"/>
          <p:nvPr/>
        </p:nvPicPr>
        <p:blipFill>
          <a:blip r:embed="rId3">
            <a:alphaModFix/>
          </a:blip>
          <a:stretch>
            <a:fillRect/>
          </a:stretch>
        </p:blipFill>
        <p:spPr>
          <a:xfrm>
            <a:off x="964875" y="545300"/>
            <a:ext cx="7185600" cy="3424399"/>
          </a:xfrm>
          <a:prstGeom prst="rect">
            <a:avLst/>
          </a:prstGeom>
          <a:noFill/>
          <a:ln>
            <a:noFill/>
          </a:ln>
        </p:spPr>
      </p:pic>
      <p:sp>
        <p:nvSpPr>
          <p:cNvPr id="2621" name="Google Shape;2621;p59"/>
          <p:cNvSpPr txBox="1"/>
          <p:nvPr/>
        </p:nvSpPr>
        <p:spPr>
          <a:xfrm>
            <a:off x="3347550" y="41933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Dashboard</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60"/>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7" name="Google Shape;2627;p60"/>
          <p:cNvPicPr preferRelativeResize="0"/>
          <p:nvPr/>
        </p:nvPicPr>
        <p:blipFill>
          <a:blip r:embed="rId3">
            <a:alphaModFix/>
          </a:blip>
          <a:stretch>
            <a:fillRect/>
          </a:stretch>
        </p:blipFill>
        <p:spPr>
          <a:xfrm>
            <a:off x="963775" y="542925"/>
            <a:ext cx="7147373" cy="3409899"/>
          </a:xfrm>
          <a:prstGeom prst="rect">
            <a:avLst/>
          </a:prstGeom>
          <a:noFill/>
          <a:ln>
            <a:noFill/>
          </a:ln>
        </p:spPr>
      </p:pic>
      <p:sp>
        <p:nvSpPr>
          <p:cNvPr id="2628" name="Google Shape;2628;p60"/>
          <p:cNvSpPr txBox="1"/>
          <p:nvPr/>
        </p:nvSpPr>
        <p:spPr>
          <a:xfrm>
            <a:off x="3347550" y="41933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34"/>
          <p:cNvSpPr txBox="1">
            <a:spLocks noGrp="1"/>
          </p:cNvSpPr>
          <p:nvPr>
            <p:ph type="subTitle" idx="9"/>
          </p:nvPr>
        </p:nvSpPr>
        <p:spPr>
          <a:xfrm>
            <a:off x="1946250" y="2975370"/>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System Design</a:t>
            </a:r>
            <a:endParaRPr sz="1400"/>
          </a:p>
        </p:txBody>
      </p:sp>
      <p:sp>
        <p:nvSpPr>
          <p:cNvPr id="2193" name="Google Shape;2193;p34"/>
          <p:cNvSpPr/>
          <p:nvPr/>
        </p:nvSpPr>
        <p:spPr>
          <a:xfrm>
            <a:off x="1482000" y="1596674"/>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1482000" y="2040680"/>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highlight>
                  <a:schemeClr val="dk2"/>
                </a:highlight>
              </a:rPr>
              <a:t>contents</a:t>
            </a:r>
            <a:endParaRPr>
              <a:highlight>
                <a:schemeClr val="dk2"/>
              </a:highlight>
            </a:endParaRPr>
          </a:p>
        </p:txBody>
      </p:sp>
      <p:sp>
        <p:nvSpPr>
          <p:cNvPr id="2196" name="Google Shape;2196;p34"/>
          <p:cNvSpPr txBox="1">
            <a:spLocks noGrp="1"/>
          </p:cNvSpPr>
          <p:nvPr>
            <p:ph type="subTitle" idx="8"/>
          </p:nvPr>
        </p:nvSpPr>
        <p:spPr>
          <a:xfrm>
            <a:off x="1916109" y="1144795"/>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Abstract</a:t>
            </a:r>
            <a:endParaRPr sz="1400"/>
          </a:p>
        </p:txBody>
      </p:sp>
      <p:sp>
        <p:nvSpPr>
          <p:cNvPr id="2197" name="Google Shape;2197;p34"/>
          <p:cNvSpPr txBox="1">
            <a:spLocks noGrp="1"/>
          </p:cNvSpPr>
          <p:nvPr>
            <p:ph type="subTitle" idx="9"/>
          </p:nvPr>
        </p:nvSpPr>
        <p:spPr>
          <a:xfrm>
            <a:off x="1916109" y="1609485"/>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Problem Statement</a:t>
            </a:r>
            <a:endParaRPr sz="1400"/>
          </a:p>
        </p:txBody>
      </p:sp>
      <p:sp>
        <p:nvSpPr>
          <p:cNvPr id="2198" name="Google Shape;2198;p34"/>
          <p:cNvSpPr txBox="1">
            <a:spLocks noGrp="1"/>
          </p:cNvSpPr>
          <p:nvPr>
            <p:ph type="subTitle" idx="1"/>
          </p:nvPr>
        </p:nvSpPr>
        <p:spPr>
          <a:xfrm>
            <a:off x="1916989" y="2053858"/>
            <a:ext cx="26145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Objectives</a:t>
            </a:r>
            <a:endParaRPr sz="1400"/>
          </a:p>
        </p:txBody>
      </p:sp>
      <p:grpSp>
        <p:nvGrpSpPr>
          <p:cNvPr id="2199" name="Google Shape;2199;p34"/>
          <p:cNvGrpSpPr/>
          <p:nvPr/>
        </p:nvGrpSpPr>
        <p:grpSpPr>
          <a:xfrm>
            <a:off x="5587138" y="1175325"/>
            <a:ext cx="2520368" cy="3415949"/>
            <a:chOff x="2522614" y="409334"/>
            <a:chExt cx="595325" cy="806847"/>
          </a:xfrm>
        </p:grpSpPr>
        <p:sp>
          <p:nvSpPr>
            <p:cNvPr id="2200" name="Google Shape;2200;p34"/>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34"/>
          <p:cNvSpPr/>
          <p:nvPr/>
        </p:nvSpPr>
        <p:spPr>
          <a:xfrm>
            <a:off x="5173825" y="645722"/>
            <a:ext cx="271238" cy="244247"/>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6498598" y="556900"/>
            <a:ext cx="271238" cy="244247"/>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546985" y="4416752"/>
            <a:ext cx="271238" cy="244247"/>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34"/>
          <p:cNvGrpSpPr/>
          <p:nvPr/>
        </p:nvGrpSpPr>
        <p:grpSpPr>
          <a:xfrm>
            <a:off x="70092" y="2606354"/>
            <a:ext cx="1189455" cy="1221626"/>
            <a:chOff x="1742490" y="367839"/>
            <a:chExt cx="629242" cy="646260"/>
          </a:xfrm>
        </p:grpSpPr>
        <p:sp>
          <p:nvSpPr>
            <p:cNvPr id="2225" name="Google Shape;2225;p3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6" name="Google Shape;2236;p34"/>
          <p:cNvSpPr/>
          <p:nvPr/>
        </p:nvSpPr>
        <p:spPr>
          <a:xfrm>
            <a:off x="1482000" y="1132352"/>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txBox="1">
            <a:spLocks noGrp="1"/>
          </p:cNvSpPr>
          <p:nvPr>
            <p:ph type="title" idx="5"/>
          </p:nvPr>
        </p:nvSpPr>
        <p:spPr>
          <a:xfrm>
            <a:off x="1482000" y="1179041"/>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01</a:t>
            </a:r>
            <a:endParaRPr sz="1400"/>
          </a:p>
        </p:txBody>
      </p:sp>
      <p:sp>
        <p:nvSpPr>
          <p:cNvPr id="2238" name="Google Shape;2238;p34"/>
          <p:cNvSpPr txBox="1">
            <a:spLocks noGrp="1"/>
          </p:cNvSpPr>
          <p:nvPr>
            <p:ph type="title" idx="6"/>
          </p:nvPr>
        </p:nvSpPr>
        <p:spPr>
          <a:xfrm>
            <a:off x="1482000" y="2089720"/>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03</a:t>
            </a:r>
            <a:endParaRPr sz="1400"/>
          </a:p>
        </p:txBody>
      </p:sp>
      <p:sp>
        <p:nvSpPr>
          <p:cNvPr id="2239" name="Google Shape;2239;p34"/>
          <p:cNvSpPr txBox="1">
            <a:spLocks noGrp="1"/>
          </p:cNvSpPr>
          <p:nvPr>
            <p:ph type="title" idx="7"/>
          </p:nvPr>
        </p:nvSpPr>
        <p:spPr>
          <a:xfrm>
            <a:off x="1482000" y="1644538"/>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02</a:t>
            </a:r>
            <a:endParaRPr sz="1400"/>
          </a:p>
        </p:txBody>
      </p:sp>
      <p:sp>
        <p:nvSpPr>
          <p:cNvPr id="2240" name="Google Shape;2240;p34"/>
          <p:cNvSpPr/>
          <p:nvPr/>
        </p:nvSpPr>
        <p:spPr>
          <a:xfrm>
            <a:off x="1512141" y="2962559"/>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1512141" y="3406565"/>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txBox="1">
            <a:spLocks noGrp="1"/>
          </p:cNvSpPr>
          <p:nvPr>
            <p:ph type="subTitle" idx="8"/>
          </p:nvPr>
        </p:nvSpPr>
        <p:spPr>
          <a:xfrm>
            <a:off x="1946250" y="2510680"/>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Literature Review</a:t>
            </a:r>
            <a:endParaRPr sz="1400"/>
          </a:p>
        </p:txBody>
      </p:sp>
      <p:sp>
        <p:nvSpPr>
          <p:cNvPr id="2243" name="Google Shape;2243;p34"/>
          <p:cNvSpPr txBox="1">
            <a:spLocks noGrp="1"/>
          </p:cNvSpPr>
          <p:nvPr>
            <p:ph type="subTitle" idx="1"/>
          </p:nvPr>
        </p:nvSpPr>
        <p:spPr>
          <a:xfrm>
            <a:off x="1947130" y="3419743"/>
            <a:ext cx="26145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Implementation</a:t>
            </a:r>
            <a:endParaRPr sz="1400"/>
          </a:p>
        </p:txBody>
      </p:sp>
      <p:sp>
        <p:nvSpPr>
          <p:cNvPr id="2244" name="Google Shape;2244;p34"/>
          <p:cNvSpPr/>
          <p:nvPr/>
        </p:nvSpPr>
        <p:spPr>
          <a:xfrm>
            <a:off x="1512141" y="2498237"/>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txBox="1">
            <a:spLocks noGrp="1"/>
          </p:cNvSpPr>
          <p:nvPr>
            <p:ph type="title" idx="5"/>
          </p:nvPr>
        </p:nvSpPr>
        <p:spPr>
          <a:xfrm>
            <a:off x="1512141" y="2544926"/>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04</a:t>
            </a:r>
            <a:endParaRPr sz="1400"/>
          </a:p>
        </p:txBody>
      </p:sp>
      <p:sp>
        <p:nvSpPr>
          <p:cNvPr id="2246" name="Google Shape;2246;p34"/>
          <p:cNvSpPr txBox="1">
            <a:spLocks noGrp="1"/>
          </p:cNvSpPr>
          <p:nvPr>
            <p:ph type="title" idx="6"/>
          </p:nvPr>
        </p:nvSpPr>
        <p:spPr>
          <a:xfrm>
            <a:off x="1512141" y="3455605"/>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06</a:t>
            </a:r>
            <a:endParaRPr sz="1400"/>
          </a:p>
        </p:txBody>
      </p:sp>
      <p:sp>
        <p:nvSpPr>
          <p:cNvPr id="2247" name="Google Shape;2247;p34"/>
          <p:cNvSpPr txBox="1">
            <a:spLocks noGrp="1"/>
          </p:cNvSpPr>
          <p:nvPr>
            <p:ph type="title" idx="7"/>
          </p:nvPr>
        </p:nvSpPr>
        <p:spPr>
          <a:xfrm>
            <a:off x="1512141" y="3010423"/>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05</a:t>
            </a:r>
            <a:endParaRPr sz="1400"/>
          </a:p>
        </p:txBody>
      </p:sp>
      <p:sp>
        <p:nvSpPr>
          <p:cNvPr id="2248" name="Google Shape;2248;p34"/>
          <p:cNvSpPr/>
          <p:nvPr/>
        </p:nvSpPr>
        <p:spPr>
          <a:xfrm>
            <a:off x="1496991" y="3839759"/>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1496991" y="4283765"/>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txBox="1">
            <a:spLocks noGrp="1"/>
          </p:cNvSpPr>
          <p:nvPr>
            <p:ph type="subTitle" idx="9"/>
          </p:nvPr>
        </p:nvSpPr>
        <p:spPr>
          <a:xfrm>
            <a:off x="1931100" y="3852570"/>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Technology Stack</a:t>
            </a:r>
            <a:endParaRPr sz="1400"/>
          </a:p>
        </p:txBody>
      </p:sp>
      <p:sp>
        <p:nvSpPr>
          <p:cNvPr id="2251" name="Google Shape;2251;p34"/>
          <p:cNvSpPr txBox="1">
            <a:spLocks noGrp="1"/>
          </p:cNvSpPr>
          <p:nvPr>
            <p:ph type="subTitle" idx="1"/>
          </p:nvPr>
        </p:nvSpPr>
        <p:spPr>
          <a:xfrm>
            <a:off x="1931980" y="4296943"/>
            <a:ext cx="26145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Conclusion</a:t>
            </a:r>
            <a:endParaRPr sz="1400"/>
          </a:p>
        </p:txBody>
      </p:sp>
      <p:sp>
        <p:nvSpPr>
          <p:cNvPr id="2252" name="Google Shape;2252;p34"/>
          <p:cNvSpPr txBox="1">
            <a:spLocks noGrp="1"/>
          </p:cNvSpPr>
          <p:nvPr>
            <p:ph type="title" idx="6"/>
          </p:nvPr>
        </p:nvSpPr>
        <p:spPr>
          <a:xfrm>
            <a:off x="1496991" y="4332805"/>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08</a:t>
            </a:r>
            <a:endParaRPr sz="1400"/>
          </a:p>
        </p:txBody>
      </p:sp>
      <p:sp>
        <p:nvSpPr>
          <p:cNvPr id="2253" name="Google Shape;2253;p34"/>
          <p:cNvSpPr txBox="1">
            <a:spLocks noGrp="1"/>
          </p:cNvSpPr>
          <p:nvPr>
            <p:ph type="title" idx="7"/>
          </p:nvPr>
        </p:nvSpPr>
        <p:spPr>
          <a:xfrm>
            <a:off x="1496991" y="3887623"/>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07</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1"/>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4" name="Google Shape;2634;p61"/>
          <p:cNvPicPr preferRelativeResize="0"/>
          <p:nvPr/>
        </p:nvPicPr>
        <p:blipFill>
          <a:blip r:embed="rId3">
            <a:alphaModFix/>
          </a:blip>
          <a:stretch>
            <a:fillRect/>
          </a:stretch>
        </p:blipFill>
        <p:spPr>
          <a:xfrm>
            <a:off x="984950" y="541900"/>
            <a:ext cx="7101349" cy="3389526"/>
          </a:xfrm>
          <a:prstGeom prst="rect">
            <a:avLst/>
          </a:prstGeom>
          <a:noFill/>
          <a:ln>
            <a:noFill/>
          </a:ln>
        </p:spPr>
      </p:pic>
      <p:sp>
        <p:nvSpPr>
          <p:cNvPr id="2635" name="Google Shape;2635;p61"/>
          <p:cNvSpPr txBox="1"/>
          <p:nvPr/>
        </p:nvSpPr>
        <p:spPr>
          <a:xfrm>
            <a:off x="3347550" y="41933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Download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62"/>
          <p:cNvSpPr txBox="1">
            <a:spLocks noGrp="1"/>
          </p:cNvSpPr>
          <p:nvPr>
            <p:ph type="title"/>
          </p:nvPr>
        </p:nvSpPr>
        <p:spPr>
          <a:xfrm>
            <a:off x="970775" y="1097750"/>
            <a:ext cx="41322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Features</a:t>
            </a:r>
            <a:endParaRPr/>
          </a:p>
        </p:txBody>
      </p:sp>
      <p:sp>
        <p:nvSpPr>
          <p:cNvPr id="2641" name="Google Shape;2641;p62"/>
          <p:cNvSpPr txBox="1">
            <a:spLocks noGrp="1"/>
          </p:cNvSpPr>
          <p:nvPr>
            <p:ph type="subTitle" idx="4294967295"/>
          </p:nvPr>
        </p:nvSpPr>
        <p:spPr>
          <a:xfrm>
            <a:off x="965675" y="2023625"/>
            <a:ext cx="4533000" cy="2452500"/>
          </a:xfrm>
          <a:prstGeom prst="rect">
            <a:avLst/>
          </a:prstGeom>
        </p:spPr>
        <p:txBody>
          <a:bodyPr spcFirstLastPara="1" wrap="square" lIns="91425" tIns="91425" rIns="91425" bIns="91425" anchor="t" anchorCtr="0">
            <a:noAutofit/>
          </a:bodyPr>
          <a:lstStyle/>
          <a:p>
            <a:pPr marL="457200" lvl="0" indent="-317500" algn="just" rtl="0">
              <a:lnSpc>
                <a:spcPct val="107916"/>
              </a:lnSpc>
              <a:spcBef>
                <a:spcPts val="0"/>
              </a:spcBef>
              <a:spcAft>
                <a:spcPts val="0"/>
              </a:spcAft>
              <a:buSzPts val="1400"/>
              <a:buChar char="●"/>
            </a:pPr>
            <a:r>
              <a:rPr lang="en" b="1"/>
              <a:t>Student Panel:</a:t>
            </a:r>
            <a:r>
              <a:rPr lang="en"/>
              <a:t> Unique feature allowing students to log in and view their attendance in real time.</a:t>
            </a:r>
            <a:endParaRPr/>
          </a:p>
          <a:p>
            <a:pPr marL="457200" lvl="0" indent="-317500" algn="just" rtl="0">
              <a:lnSpc>
                <a:spcPct val="107916"/>
              </a:lnSpc>
              <a:spcBef>
                <a:spcPts val="0"/>
              </a:spcBef>
              <a:spcAft>
                <a:spcPts val="0"/>
              </a:spcAft>
              <a:buSzPts val="1400"/>
              <a:buChar char="●"/>
            </a:pPr>
            <a:r>
              <a:rPr lang="en" b="1"/>
              <a:t>Downloadable Reports:</a:t>
            </a:r>
            <a:r>
              <a:rPr lang="en"/>
              <a:t> Teachers can export attendance records as Excel files for reporting and record-keeping.</a:t>
            </a:r>
            <a:endParaRPr/>
          </a:p>
        </p:txBody>
      </p:sp>
      <p:grpSp>
        <p:nvGrpSpPr>
          <p:cNvPr id="2642" name="Google Shape;2642;p62"/>
          <p:cNvGrpSpPr/>
          <p:nvPr/>
        </p:nvGrpSpPr>
        <p:grpSpPr>
          <a:xfrm rot="-1837553" flipH="1">
            <a:off x="7694963" y="1805704"/>
            <a:ext cx="1513811" cy="2029860"/>
            <a:chOff x="1400935" y="1333409"/>
            <a:chExt cx="760984" cy="1020399"/>
          </a:xfrm>
        </p:grpSpPr>
        <p:sp>
          <p:nvSpPr>
            <p:cNvPr id="2643" name="Google Shape;2643;p6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62"/>
          <p:cNvSpPr/>
          <p:nvPr/>
        </p:nvSpPr>
        <p:spPr>
          <a:xfrm rot="144386">
            <a:off x="5482115" y="203863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Stack</a:t>
            </a:r>
            <a:endParaRPr>
              <a:highlight>
                <a:schemeClr val="dk2"/>
              </a:highlight>
            </a:endParaRPr>
          </a:p>
        </p:txBody>
      </p:sp>
      <p:sp>
        <p:nvSpPr>
          <p:cNvPr id="2669" name="Google Shape;2669;p63"/>
          <p:cNvSpPr/>
          <p:nvPr/>
        </p:nvSpPr>
        <p:spPr>
          <a:xfrm flipH="1">
            <a:off x="8325028" y="944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flipH="1">
            <a:off x="7880566" y="57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859775" y="3440275"/>
            <a:ext cx="33012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365825" y="1603150"/>
            <a:ext cx="28560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859625" y="1574150"/>
            <a:ext cx="33012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5" name="Google Shape;2675;p63"/>
          <p:cNvGrpSpPr/>
          <p:nvPr/>
        </p:nvGrpSpPr>
        <p:grpSpPr>
          <a:xfrm>
            <a:off x="4352126" y="1520774"/>
            <a:ext cx="822382" cy="1443943"/>
            <a:chOff x="2332850" y="1508965"/>
            <a:chExt cx="495799" cy="870474"/>
          </a:xfrm>
        </p:grpSpPr>
        <p:sp>
          <p:nvSpPr>
            <p:cNvPr id="2676" name="Google Shape;2676;p63"/>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88" name="Google Shape;2688;p63"/>
          <p:cNvPicPr preferRelativeResize="0"/>
          <p:nvPr/>
        </p:nvPicPr>
        <p:blipFill>
          <a:blip r:embed="rId3">
            <a:alphaModFix/>
          </a:blip>
          <a:stretch>
            <a:fillRect/>
          </a:stretch>
        </p:blipFill>
        <p:spPr>
          <a:xfrm>
            <a:off x="1032075" y="1803325"/>
            <a:ext cx="905875" cy="905875"/>
          </a:xfrm>
          <a:prstGeom prst="rect">
            <a:avLst/>
          </a:prstGeom>
          <a:noFill/>
          <a:ln>
            <a:noFill/>
          </a:ln>
        </p:spPr>
      </p:pic>
      <p:sp>
        <p:nvSpPr>
          <p:cNvPr id="2689" name="Google Shape;2689;p63"/>
          <p:cNvSpPr/>
          <p:nvPr/>
        </p:nvSpPr>
        <p:spPr>
          <a:xfrm>
            <a:off x="1808225" y="1181875"/>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FRONT END</a:t>
            </a:r>
            <a:endParaRPr sz="1600" b="1">
              <a:solidFill>
                <a:srgbClr val="E9EEF1"/>
              </a:solidFill>
              <a:latin typeface="Varela Round"/>
              <a:ea typeface="Varela Round"/>
              <a:cs typeface="Varela Round"/>
              <a:sym typeface="Varela Round"/>
            </a:endParaRPr>
          </a:p>
        </p:txBody>
      </p:sp>
      <p:sp>
        <p:nvSpPr>
          <p:cNvPr id="2690" name="Google Shape;2690;p63"/>
          <p:cNvSpPr/>
          <p:nvPr/>
        </p:nvSpPr>
        <p:spPr>
          <a:xfrm>
            <a:off x="6026175" y="1192825"/>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BACK END</a:t>
            </a:r>
            <a:endParaRPr sz="1600" b="1">
              <a:solidFill>
                <a:srgbClr val="E9EEF1"/>
              </a:solidFill>
              <a:latin typeface="Varela Round"/>
              <a:ea typeface="Varela Round"/>
              <a:cs typeface="Varela Round"/>
              <a:sym typeface="Varela Round"/>
            </a:endParaRPr>
          </a:p>
        </p:txBody>
      </p:sp>
      <p:sp>
        <p:nvSpPr>
          <p:cNvPr id="2691" name="Google Shape;2691;p63"/>
          <p:cNvSpPr/>
          <p:nvPr/>
        </p:nvSpPr>
        <p:spPr>
          <a:xfrm>
            <a:off x="1732000" y="3016950"/>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DATABASE</a:t>
            </a:r>
            <a:endParaRPr sz="1600" b="1">
              <a:solidFill>
                <a:srgbClr val="E9EEF1"/>
              </a:solidFill>
              <a:latin typeface="Varela Round"/>
              <a:ea typeface="Varela Round"/>
              <a:cs typeface="Varela Round"/>
              <a:sym typeface="Varela Round"/>
            </a:endParaRPr>
          </a:p>
        </p:txBody>
      </p:sp>
      <p:pic>
        <p:nvPicPr>
          <p:cNvPr id="2692" name="Google Shape;2692;p63"/>
          <p:cNvPicPr preferRelativeResize="0"/>
          <p:nvPr/>
        </p:nvPicPr>
        <p:blipFill>
          <a:blip r:embed="rId4">
            <a:alphaModFix/>
          </a:blip>
          <a:stretch>
            <a:fillRect/>
          </a:stretch>
        </p:blipFill>
        <p:spPr>
          <a:xfrm>
            <a:off x="2166550" y="1803325"/>
            <a:ext cx="640987" cy="905875"/>
          </a:xfrm>
          <a:prstGeom prst="rect">
            <a:avLst/>
          </a:prstGeom>
          <a:noFill/>
          <a:ln>
            <a:noFill/>
          </a:ln>
        </p:spPr>
      </p:pic>
      <p:pic>
        <p:nvPicPr>
          <p:cNvPr id="2693" name="Google Shape;2693;p63"/>
          <p:cNvPicPr preferRelativeResize="0"/>
          <p:nvPr/>
        </p:nvPicPr>
        <p:blipFill>
          <a:blip r:embed="rId5">
            <a:alphaModFix/>
          </a:blip>
          <a:stretch>
            <a:fillRect/>
          </a:stretch>
        </p:blipFill>
        <p:spPr>
          <a:xfrm>
            <a:off x="3114425" y="1879525"/>
            <a:ext cx="741196" cy="849125"/>
          </a:xfrm>
          <a:prstGeom prst="rect">
            <a:avLst/>
          </a:prstGeom>
          <a:noFill/>
          <a:ln>
            <a:noFill/>
          </a:ln>
        </p:spPr>
      </p:pic>
      <p:pic>
        <p:nvPicPr>
          <p:cNvPr id="2694" name="Google Shape;2694;p63"/>
          <p:cNvPicPr preferRelativeResize="0"/>
          <p:nvPr/>
        </p:nvPicPr>
        <p:blipFill>
          <a:blip r:embed="rId6">
            <a:alphaModFix/>
          </a:blip>
          <a:stretch>
            <a:fillRect/>
          </a:stretch>
        </p:blipFill>
        <p:spPr>
          <a:xfrm>
            <a:off x="6064459" y="1520775"/>
            <a:ext cx="1493934" cy="1443950"/>
          </a:xfrm>
          <a:prstGeom prst="rect">
            <a:avLst/>
          </a:prstGeom>
          <a:noFill/>
          <a:ln>
            <a:noFill/>
          </a:ln>
        </p:spPr>
      </p:pic>
      <p:pic>
        <p:nvPicPr>
          <p:cNvPr id="2695" name="Google Shape;2695;p63"/>
          <p:cNvPicPr preferRelativeResize="0"/>
          <p:nvPr/>
        </p:nvPicPr>
        <p:blipFill>
          <a:blip r:embed="rId7">
            <a:alphaModFix/>
          </a:blip>
          <a:stretch>
            <a:fillRect/>
          </a:stretch>
        </p:blipFill>
        <p:spPr>
          <a:xfrm>
            <a:off x="2144975" y="3554400"/>
            <a:ext cx="1050925" cy="1050950"/>
          </a:xfrm>
          <a:prstGeom prst="rect">
            <a:avLst/>
          </a:prstGeom>
          <a:noFill/>
          <a:ln>
            <a:noFill/>
          </a:ln>
        </p:spPr>
      </p:pic>
      <p:sp>
        <p:nvSpPr>
          <p:cNvPr id="2696" name="Google Shape;2696;p63"/>
          <p:cNvSpPr/>
          <p:nvPr/>
        </p:nvSpPr>
        <p:spPr>
          <a:xfrm>
            <a:off x="5383425" y="3427275"/>
            <a:ext cx="28560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6043775" y="3016950"/>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SOFTWARE</a:t>
            </a:r>
            <a:endParaRPr sz="1600" b="1">
              <a:solidFill>
                <a:srgbClr val="E9EEF1"/>
              </a:solidFill>
              <a:latin typeface="Varela Round"/>
              <a:ea typeface="Varela Round"/>
              <a:cs typeface="Varela Round"/>
              <a:sym typeface="Varela Round"/>
            </a:endParaRPr>
          </a:p>
        </p:txBody>
      </p:sp>
      <p:pic>
        <p:nvPicPr>
          <p:cNvPr id="2698" name="Google Shape;2698;p63"/>
          <p:cNvPicPr preferRelativeResize="0"/>
          <p:nvPr/>
        </p:nvPicPr>
        <p:blipFill>
          <a:blip r:embed="rId8">
            <a:alphaModFix/>
          </a:blip>
          <a:stretch>
            <a:fillRect/>
          </a:stretch>
        </p:blipFill>
        <p:spPr>
          <a:xfrm>
            <a:off x="5492350" y="3554396"/>
            <a:ext cx="1651481" cy="1050950"/>
          </a:xfrm>
          <a:prstGeom prst="rect">
            <a:avLst/>
          </a:prstGeom>
          <a:noFill/>
          <a:ln>
            <a:noFill/>
          </a:ln>
        </p:spPr>
      </p:pic>
      <p:pic>
        <p:nvPicPr>
          <p:cNvPr id="2699" name="Google Shape;2699;p63"/>
          <p:cNvPicPr preferRelativeResize="0"/>
          <p:nvPr/>
        </p:nvPicPr>
        <p:blipFill>
          <a:blip r:embed="rId9">
            <a:alphaModFix/>
          </a:blip>
          <a:stretch>
            <a:fillRect/>
          </a:stretch>
        </p:blipFill>
        <p:spPr>
          <a:xfrm>
            <a:off x="7265600" y="3685850"/>
            <a:ext cx="822375" cy="822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2"/>
                </a:highlight>
              </a:rPr>
              <a:t>Conclusions</a:t>
            </a:r>
            <a:endParaRPr>
              <a:highlight>
                <a:schemeClr val="dk2"/>
              </a:highlight>
            </a:endParaRPr>
          </a:p>
        </p:txBody>
      </p:sp>
      <p:sp>
        <p:nvSpPr>
          <p:cNvPr id="2705" name="Google Shape;2705;p64"/>
          <p:cNvSpPr/>
          <p:nvPr/>
        </p:nvSpPr>
        <p:spPr>
          <a:xfrm>
            <a:off x="1034766" y="8817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827366" y="637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64"/>
          <p:cNvGrpSpPr/>
          <p:nvPr/>
        </p:nvGrpSpPr>
        <p:grpSpPr>
          <a:xfrm rot="1041406">
            <a:off x="6137483" y="-450321"/>
            <a:ext cx="4141228" cy="3220067"/>
            <a:chOff x="3609967" y="2243520"/>
            <a:chExt cx="4141513" cy="3220289"/>
          </a:xfrm>
        </p:grpSpPr>
        <p:grpSp>
          <p:nvGrpSpPr>
            <p:cNvPr id="2709" name="Google Shape;2709;p64"/>
            <p:cNvGrpSpPr/>
            <p:nvPr/>
          </p:nvGrpSpPr>
          <p:grpSpPr>
            <a:xfrm rot="-1837553" flipH="1">
              <a:off x="5826213" y="3189929"/>
              <a:ext cx="1513811" cy="2029860"/>
              <a:chOff x="1400935" y="1333409"/>
              <a:chExt cx="760984" cy="1020399"/>
            </a:xfrm>
          </p:grpSpPr>
          <p:sp>
            <p:nvSpPr>
              <p:cNvPr id="2710" name="Google Shape;2710;p64"/>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64"/>
            <p:cNvSpPr/>
            <p:nvPr/>
          </p:nvSpPr>
          <p:spPr>
            <a:xfrm rot="-144386" flipH="1">
              <a:off x="3640469" y="2280041"/>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64"/>
          <p:cNvSpPr/>
          <p:nvPr/>
        </p:nvSpPr>
        <p:spPr>
          <a:xfrm>
            <a:off x="5142166" y="4167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txBox="1"/>
          <p:nvPr/>
        </p:nvSpPr>
        <p:spPr>
          <a:xfrm>
            <a:off x="1563375" y="1316625"/>
            <a:ext cx="6330600" cy="311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
                <a:solidFill>
                  <a:schemeClr val="dk1"/>
                </a:solidFill>
                <a:latin typeface="Varela Round"/>
                <a:ea typeface="Varela Round"/>
                <a:cs typeface="Varela Round"/>
                <a:sym typeface="Varela Round"/>
              </a:rPr>
              <a:t>The</a:t>
            </a:r>
            <a:r>
              <a:rPr lang="en" i="1">
                <a:solidFill>
                  <a:schemeClr val="dk1"/>
                </a:solidFill>
                <a:latin typeface="Varela Round"/>
                <a:ea typeface="Varela Round"/>
                <a:cs typeface="Varela Round"/>
                <a:sym typeface="Varela Round"/>
              </a:rPr>
              <a:t> Student Attendance System</a:t>
            </a:r>
            <a:r>
              <a:rPr lang="en">
                <a:solidFill>
                  <a:schemeClr val="dk1"/>
                </a:solidFill>
                <a:latin typeface="Varela Round"/>
                <a:ea typeface="Varela Round"/>
                <a:cs typeface="Varela Round"/>
                <a:sym typeface="Varela Round"/>
              </a:rPr>
              <a:t> provides a scalable and efficient solution for managing attendance in educational institutions. It enhances transparency, minimizes manual errors, and ensures accessibility for admins, teachers, and students alike, making it an ideal tool for modern institutions.</a:t>
            </a:r>
            <a:endParaRPr>
              <a:solidFill>
                <a:schemeClr val="dk1"/>
              </a:solidFill>
              <a:latin typeface="Varela Round"/>
              <a:ea typeface="Varela Round"/>
              <a:cs typeface="Varela Round"/>
              <a:sym typeface="Varela Rou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65"/>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732" name="Google Shape;2732;p65"/>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t>Any Questions?</a:t>
            </a:r>
            <a:endParaRPr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35"/>
          <p:cNvSpPr txBox="1">
            <a:spLocks noGrp="1"/>
          </p:cNvSpPr>
          <p:nvPr>
            <p:ph type="title"/>
          </p:nvPr>
        </p:nvSpPr>
        <p:spPr>
          <a:xfrm>
            <a:off x="970775" y="1097750"/>
            <a:ext cx="35979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2259" name="Google Shape;2259;p35"/>
          <p:cNvSpPr txBox="1">
            <a:spLocks noGrp="1"/>
          </p:cNvSpPr>
          <p:nvPr>
            <p:ph type="subTitle" idx="1"/>
          </p:nvPr>
        </p:nvSpPr>
        <p:spPr>
          <a:xfrm>
            <a:off x="965675" y="1871235"/>
            <a:ext cx="4591800" cy="24525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None/>
            </a:pPr>
            <a:r>
              <a:rPr lang="en"/>
              <a:t>The </a:t>
            </a:r>
            <a:r>
              <a:rPr lang="en" i="1"/>
              <a:t>Student Attendance System</a:t>
            </a:r>
            <a:r>
              <a:rPr lang="en"/>
              <a:t> is a web-based application designed to simplify and digitize attendance management. It features three panels: </a:t>
            </a:r>
            <a:r>
              <a:rPr lang="en" b="1"/>
              <a:t>Admin</a:t>
            </a:r>
            <a:r>
              <a:rPr lang="en"/>
              <a:t>, </a:t>
            </a:r>
            <a:r>
              <a:rPr lang="en" b="1"/>
              <a:t>Teacher</a:t>
            </a:r>
            <a:r>
              <a:rPr lang="en"/>
              <a:t>, and </a:t>
            </a:r>
            <a:r>
              <a:rPr lang="en" b="1"/>
              <a:t>Student</a:t>
            </a:r>
            <a:r>
              <a:rPr lang="en"/>
              <a:t>. Admins can manage classes, teachers, and students. Teachers can track and export attendance, while students can view their attendance records, ensuring transparency and efficiency.</a:t>
            </a:r>
            <a:endParaRPr/>
          </a:p>
        </p:txBody>
      </p:sp>
      <p:grpSp>
        <p:nvGrpSpPr>
          <p:cNvPr id="2260" name="Google Shape;2260;p35"/>
          <p:cNvGrpSpPr/>
          <p:nvPr/>
        </p:nvGrpSpPr>
        <p:grpSpPr>
          <a:xfrm rot="-1837553" flipH="1">
            <a:off x="7694963" y="1805704"/>
            <a:ext cx="1513811" cy="2029860"/>
            <a:chOff x="1400935" y="1333409"/>
            <a:chExt cx="760984" cy="1020399"/>
          </a:xfrm>
        </p:grpSpPr>
        <p:sp>
          <p:nvSpPr>
            <p:cNvPr id="2261" name="Google Shape;2261;p35"/>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5"/>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5" name="Google Shape;2275;p35"/>
          <p:cNvSpPr/>
          <p:nvPr/>
        </p:nvSpPr>
        <p:spPr>
          <a:xfrm rot="144386">
            <a:off x="5482115" y="203863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5"/>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5"/>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5"/>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5"/>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5"/>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5"/>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6"/>
          <p:cNvSpPr txBox="1">
            <a:spLocks noGrp="1"/>
          </p:cNvSpPr>
          <p:nvPr>
            <p:ph type="title"/>
          </p:nvPr>
        </p:nvSpPr>
        <p:spPr>
          <a:xfrm>
            <a:off x="970775" y="1097750"/>
            <a:ext cx="51483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2287" name="Google Shape;2287;p36"/>
          <p:cNvSpPr txBox="1">
            <a:spLocks noGrp="1"/>
          </p:cNvSpPr>
          <p:nvPr>
            <p:ph type="subTitle" idx="1"/>
          </p:nvPr>
        </p:nvSpPr>
        <p:spPr>
          <a:xfrm>
            <a:off x="965675" y="1871235"/>
            <a:ext cx="4591800" cy="24525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None/>
            </a:pPr>
            <a:r>
              <a:rPr lang="en"/>
              <a:t>Traditional attendance systems are time-consuming, prone to human errors, and lack transparency. Students often remain unaware of their attendance status. Educational institutions need a centralized, efficient system to </a:t>
            </a:r>
            <a:r>
              <a:rPr lang="en" b="1"/>
              <a:t>automate attendance tracking</a:t>
            </a:r>
            <a:r>
              <a:rPr lang="en"/>
              <a:t>, reduce errors, and provide easy access for stakeholders.</a:t>
            </a:r>
            <a:endParaRPr/>
          </a:p>
        </p:txBody>
      </p:sp>
      <p:sp>
        <p:nvSpPr>
          <p:cNvPr id="2288" name="Google Shape;2288;p36"/>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295" name="Google Shape;2295;p36"/>
          <p:cNvGrpSpPr/>
          <p:nvPr/>
        </p:nvGrpSpPr>
        <p:grpSpPr>
          <a:xfrm rot="-1837553" flipH="1">
            <a:off x="7510213" y="966254"/>
            <a:ext cx="1513811" cy="2029860"/>
            <a:chOff x="1400935" y="1333409"/>
            <a:chExt cx="760984" cy="1020399"/>
          </a:xfrm>
        </p:grpSpPr>
        <p:sp>
          <p:nvSpPr>
            <p:cNvPr id="2296" name="Google Shape;2296;p36"/>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dk2"/>
                </a:highlight>
              </a:rPr>
              <a:t>Objectives</a:t>
            </a:r>
            <a:endParaRPr>
              <a:highlight>
                <a:schemeClr val="dk2"/>
              </a:highlight>
            </a:endParaRPr>
          </a:p>
        </p:txBody>
      </p:sp>
      <p:sp>
        <p:nvSpPr>
          <p:cNvPr id="2315" name="Google Shape;2315;p37"/>
          <p:cNvSpPr txBox="1">
            <a:spLocks noGrp="1"/>
          </p:cNvSpPr>
          <p:nvPr>
            <p:ph type="subTitle" idx="1"/>
          </p:nvPr>
        </p:nvSpPr>
        <p:spPr>
          <a:xfrm>
            <a:off x="808500" y="1537950"/>
            <a:ext cx="5391900" cy="2298300"/>
          </a:xfrm>
          <a:prstGeom prst="rect">
            <a:avLst/>
          </a:prstGeom>
        </p:spPr>
        <p:txBody>
          <a:bodyPr spcFirstLastPara="1" wrap="square" lIns="91425" tIns="91425" rIns="91425" bIns="91425" anchor="t" anchorCtr="0">
            <a:noAutofit/>
          </a:bodyPr>
          <a:lstStyle/>
          <a:p>
            <a:pPr marL="457200" lvl="0" indent="-317500" algn="just" rtl="0">
              <a:lnSpc>
                <a:spcPct val="107916"/>
              </a:lnSpc>
              <a:spcBef>
                <a:spcPts val="0"/>
              </a:spcBef>
              <a:spcAft>
                <a:spcPts val="0"/>
              </a:spcAft>
              <a:buClr>
                <a:schemeClr val="dk1"/>
              </a:buClr>
              <a:buSzPts val="1400"/>
              <a:buFont typeface="Varela Round"/>
              <a:buChar char="●"/>
            </a:pPr>
            <a:r>
              <a:rPr lang="en"/>
              <a:t>Develop a centralized attendance management system.</a:t>
            </a:r>
            <a:endParaRPr/>
          </a:p>
          <a:p>
            <a:pPr marL="457200" lvl="0" indent="-317500" algn="just" rtl="0">
              <a:lnSpc>
                <a:spcPct val="107916"/>
              </a:lnSpc>
              <a:spcBef>
                <a:spcPts val="800"/>
              </a:spcBef>
              <a:spcAft>
                <a:spcPts val="0"/>
              </a:spcAft>
              <a:buClr>
                <a:schemeClr val="dk1"/>
              </a:buClr>
              <a:buSzPts val="1400"/>
              <a:buFont typeface="Varela Round"/>
              <a:buChar char="●"/>
            </a:pPr>
            <a:r>
              <a:rPr lang="en"/>
              <a:t>Allow admins to manage classes, teachers, and students effectively.</a:t>
            </a:r>
            <a:endParaRPr/>
          </a:p>
          <a:p>
            <a:pPr marL="457200" lvl="0" indent="-317500" algn="just" rtl="0">
              <a:lnSpc>
                <a:spcPct val="107916"/>
              </a:lnSpc>
              <a:spcBef>
                <a:spcPts val="800"/>
              </a:spcBef>
              <a:spcAft>
                <a:spcPts val="0"/>
              </a:spcAft>
              <a:buClr>
                <a:schemeClr val="dk1"/>
              </a:buClr>
              <a:buSzPts val="1400"/>
              <a:buFont typeface="Varela Round"/>
              <a:buChar char="●"/>
            </a:pPr>
            <a:r>
              <a:rPr lang="en"/>
              <a:t>Enable teachers to record, view, and export attendance data.</a:t>
            </a:r>
            <a:endParaRPr/>
          </a:p>
          <a:p>
            <a:pPr marL="457200" lvl="0" indent="-317500" algn="just" rtl="0">
              <a:lnSpc>
                <a:spcPct val="107916"/>
              </a:lnSpc>
              <a:spcBef>
                <a:spcPts val="800"/>
              </a:spcBef>
              <a:spcAft>
                <a:spcPts val="800"/>
              </a:spcAft>
              <a:buClr>
                <a:schemeClr val="dk1"/>
              </a:buClr>
              <a:buSzPts val="1400"/>
              <a:buFont typeface="Varela Round"/>
              <a:buChar char="●"/>
            </a:pPr>
            <a:r>
              <a:rPr lang="en"/>
              <a:t>Provide students with real-time access to their attendance records.</a:t>
            </a:r>
            <a:endParaRPr/>
          </a:p>
        </p:txBody>
      </p:sp>
      <p:grpSp>
        <p:nvGrpSpPr>
          <p:cNvPr id="2316" name="Google Shape;2316;p37"/>
          <p:cNvGrpSpPr/>
          <p:nvPr/>
        </p:nvGrpSpPr>
        <p:grpSpPr>
          <a:xfrm>
            <a:off x="6249523" y="1762460"/>
            <a:ext cx="2039604" cy="1554500"/>
            <a:chOff x="4512152" y="433974"/>
            <a:chExt cx="938483" cy="715271"/>
          </a:xfrm>
        </p:grpSpPr>
        <p:sp>
          <p:nvSpPr>
            <p:cNvPr id="2317" name="Google Shape;2317;p37"/>
            <p:cNvSpPr/>
            <p:nvPr/>
          </p:nvSpPr>
          <p:spPr>
            <a:xfrm>
              <a:off x="4620634" y="433974"/>
              <a:ext cx="720236" cy="700342"/>
            </a:xfrm>
            <a:custGeom>
              <a:avLst/>
              <a:gdLst/>
              <a:ahLst/>
              <a:cxnLst/>
              <a:rect l="l" t="t" r="r" b="b"/>
              <a:pathLst>
                <a:path w="13504" h="13131" extrusionOk="0">
                  <a:moveTo>
                    <a:pt x="7043" y="0"/>
                  </a:moveTo>
                  <a:cubicBezTo>
                    <a:pt x="6925" y="0"/>
                    <a:pt x="6807" y="3"/>
                    <a:pt x="6689" y="10"/>
                  </a:cubicBezTo>
                  <a:cubicBezTo>
                    <a:pt x="5425" y="82"/>
                    <a:pt x="4378" y="295"/>
                    <a:pt x="3254" y="880"/>
                  </a:cubicBezTo>
                  <a:cubicBezTo>
                    <a:pt x="2907" y="1061"/>
                    <a:pt x="2581" y="1282"/>
                    <a:pt x="2280" y="1532"/>
                  </a:cubicBezTo>
                  <a:cubicBezTo>
                    <a:pt x="1516" y="2168"/>
                    <a:pt x="917" y="3003"/>
                    <a:pt x="534" y="3908"/>
                  </a:cubicBezTo>
                  <a:cubicBezTo>
                    <a:pt x="213" y="4665"/>
                    <a:pt x="199" y="4709"/>
                    <a:pt x="89" y="5530"/>
                  </a:cubicBezTo>
                  <a:cubicBezTo>
                    <a:pt x="80" y="5594"/>
                    <a:pt x="73" y="5657"/>
                    <a:pt x="66" y="5721"/>
                  </a:cubicBezTo>
                  <a:cubicBezTo>
                    <a:pt x="2" y="6281"/>
                    <a:pt x="1" y="6847"/>
                    <a:pt x="96" y="7403"/>
                  </a:cubicBezTo>
                  <a:cubicBezTo>
                    <a:pt x="126" y="7593"/>
                    <a:pt x="169" y="7779"/>
                    <a:pt x="226" y="7967"/>
                  </a:cubicBezTo>
                  <a:cubicBezTo>
                    <a:pt x="343" y="8362"/>
                    <a:pt x="500" y="8746"/>
                    <a:pt x="694" y="9113"/>
                  </a:cubicBezTo>
                  <a:cubicBezTo>
                    <a:pt x="818" y="9420"/>
                    <a:pt x="963" y="9719"/>
                    <a:pt x="1121" y="9985"/>
                  </a:cubicBezTo>
                  <a:cubicBezTo>
                    <a:pt x="1666" y="10912"/>
                    <a:pt x="2513" y="11787"/>
                    <a:pt x="3449" y="12321"/>
                  </a:cubicBezTo>
                  <a:cubicBezTo>
                    <a:pt x="4413" y="12869"/>
                    <a:pt x="5492" y="13131"/>
                    <a:pt x="6580" y="13131"/>
                  </a:cubicBezTo>
                  <a:cubicBezTo>
                    <a:pt x="7122" y="13131"/>
                    <a:pt x="7667" y="13066"/>
                    <a:pt x="8200" y="12939"/>
                  </a:cubicBezTo>
                  <a:cubicBezTo>
                    <a:pt x="8765" y="12806"/>
                    <a:pt x="9359" y="12533"/>
                    <a:pt x="9873" y="12271"/>
                  </a:cubicBezTo>
                  <a:cubicBezTo>
                    <a:pt x="9992" y="12209"/>
                    <a:pt x="10100" y="12138"/>
                    <a:pt x="10210" y="12062"/>
                  </a:cubicBezTo>
                  <a:cubicBezTo>
                    <a:pt x="11020" y="11489"/>
                    <a:pt x="11727" y="10885"/>
                    <a:pt x="12278" y="10082"/>
                  </a:cubicBezTo>
                  <a:cubicBezTo>
                    <a:pt x="12379" y="9939"/>
                    <a:pt x="12474" y="9788"/>
                    <a:pt x="12563" y="9630"/>
                  </a:cubicBezTo>
                  <a:cubicBezTo>
                    <a:pt x="13224" y="8468"/>
                    <a:pt x="13504" y="7114"/>
                    <a:pt x="13391" y="5796"/>
                  </a:cubicBezTo>
                  <a:cubicBezTo>
                    <a:pt x="13307" y="4823"/>
                    <a:pt x="13008" y="3869"/>
                    <a:pt x="12490" y="3026"/>
                  </a:cubicBezTo>
                  <a:cubicBezTo>
                    <a:pt x="12150" y="2473"/>
                    <a:pt x="11735" y="1986"/>
                    <a:pt x="11262" y="1575"/>
                  </a:cubicBezTo>
                  <a:cubicBezTo>
                    <a:pt x="10474" y="885"/>
                    <a:pt x="9526" y="403"/>
                    <a:pt x="8505" y="168"/>
                  </a:cubicBezTo>
                  <a:cubicBezTo>
                    <a:pt x="8031" y="57"/>
                    <a:pt x="7540" y="0"/>
                    <a:pt x="7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a:off x="4624154" y="515683"/>
              <a:ext cx="710689" cy="238354"/>
            </a:xfrm>
            <a:custGeom>
              <a:avLst/>
              <a:gdLst/>
              <a:ahLst/>
              <a:cxnLst/>
              <a:rect l="l" t="t" r="r" b="b"/>
              <a:pathLst>
                <a:path w="13325" h="4469" extrusionOk="0">
                  <a:moveTo>
                    <a:pt x="2214" y="0"/>
                  </a:moveTo>
                  <a:cubicBezTo>
                    <a:pt x="1450" y="636"/>
                    <a:pt x="851" y="1471"/>
                    <a:pt x="468" y="2376"/>
                  </a:cubicBezTo>
                  <a:cubicBezTo>
                    <a:pt x="454" y="2410"/>
                    <a:pt x="440" y="2442"/>
                    <a:pt x="429" y="2472"/>
                  </a:cubicBezTo>
                  <a:cubicBezTo>
                    <a:pt x="364" y="2623"/>
                    <a:pt x="314" y="2743"/>
                    <a:pt x="273" y="2850"/>
                  </a:cubicBezTo>
                  <a:cubicBezTo>
                    <a:pt x="133" y="3209"/>
                    <a:pt x="105" y="3392"/>
                    <a:pt x="23" y="3998"/>
                  </a:cubicBezTo>
                  <a:cubicBezTo>
                    <a:pt x="14" y="4062"/>
                    <a:pt x="7" y="4125"/>
                    <a:pt x="0" y="4189"/>
                  </a:cubicBezTo>
                  <a:cubicBezTo>
                    <a:pt x="2506" y="4364"/>
                    <a:pt x="5011" y="4469"/>
                    <a:pt x="7514" y="4469"/>
                  </a:cubicBezTo>
                  <a:cubicBezTo>
                    <a:pt x="9453" y="4469"/>
                    <a:pt x="11390" y="4406"/>
                    <a:pt x="13325" y="4264"/>
                  </a:cubicBezTo>
                  <a:cubicBezTo>
                    <a:pt x="13282" y="3775"/>
                    <a:pt x="13186" y="3291"/>
                    <a:pt x="13034" y="2823"/>
                  </a:cubicBezTo>
                  <a:cubicBezTo>
                    <a:pt x="12995" y="2699"/>
                    <a:pt x="12951" y="2577"/>
                    <a:pt x="12903" y="2456"/>
                  </a:cubicBezTo>
                  <a:cubicBezTo>
                    <a:pt x="12772" y="2123"/>
                    <a:pt x="12614" y="1802"/>
                    <a:pt x="12424" y="1494"/>
                  </a:cubicBezTo>
                  <a:cubicBezTo>
                    <a:pt x="12084" y="941"/>
                    <a:pt x="11669" y="454"/>
                    <a:pt x="11196" y="43"/>
                  </a:cubicBezTo>
                  <a:cubicBezTo>
                    <a:pt x="9891" y="118"/>
                    <a:pt x="8582" y="152"/>
                    <a:pt x="7271" y="152"/>
                  </a:cubicBezTo>
                  <a:cubicBezTo>
                    <a:pt x="5587" y="152"/>
                    <a:pt x="3900" y="96"/>
                    <a:pt x="2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a:off x="4625754" y="828757"/>
              <a:ext cx="649727" cy="305556"/>
            </a:xfrm>
            <a:custGeom>
              <a:avLst/>
              <a:gdLst/>
              <a:ahLst/>
              <a:cxnLst/>
              <a:rect l="l" t="t" r="r" b="b"/>
              <a:pathLst>
                <a:path w="12182" h="5729" extrusionOk="0">
                  <a:moveTo>
                    <a:pt x="0" y="1"/>
                  </a:moveTo>
                  <a:lnTo>
                    <a:pt x="0" y="1"/>
                  </a:lnTo>
                  <a:cubicBezTo>
                    <a:pt x="30" y="191"/>
                    <a:pt x="73" y="377"/>
                    <a:pt x="130" y="565"/>
                  </a:cubicBezTo>
                  <a:cubicBezTo>
                    <a:pt x="247" y="960"/>
                    <a:pt x="404" y="1344"/>
                    <a:pt x="598" y="1711"/>
                  </a:cubicBezTo>
                  <a:cubicBezTo>
                    <a:pt x="722" y="2018"/>
                    <a:pt x="867" y="2317"/>
                    <a:pt x="1025" y="2583"/>
                  </a:cubicBezTo>
                  <a:cubicBezTo>
                    <a:pt x="1570" y="3510"/>
                    <a:pt x="2417" y="4385"/>
                    <a:pt x="3353" y="4919"/>
                  </a:cubicBezTo>
                  <a:cubicBezTo>
                    <a:pt x="4317" y="5467"/>
                    <a:pt x="5396" y="5729"/>
                    <a:pt x="6484" y="5729"/>
                  </a:cubicBezTo>
                  <a:cubicBezTo>
                    <a:pt x="7026" y="5729"/>
                    <a:pt x="7571" y="5664"/>
                    <a:pt x="8104" y="5537"/>
                  </a:cubicBezTo>
                  <a:cubicBezTo>
                    <a:pt x="8669" y="5404"/>
                    <a:pt x="9263" y="5131"/>
                    <a:pt x="9777" y="4869"/>
                  </a:cubicBezTo>
                  <a:cubicBezTo>
                    <a:pt x="9896" y="4807"/>
                    <a:pt x="10004" y="4736"/>
                    <a:pt x="10114" y="4660"/>
                  </a:cubicBezTo>
                  <a:cubicBezTo>
                    <a:pt x="10924" y="4087"/>
                    <a:pt x="11631" y="3483"/>
                    <a:pt x="12182" y="2680"/>
                  </a:cubicBezTo>
                  <a:cubicBezTo>
                    <a:pt x="8065" y="2147"/>
                    <a:pt x="4005" y="117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a:off x="4512152" y="646673"/>
              <a:ext cx="938483" cy="326677"/>
            </a:xfrm>
            <a:custGeom>
              <a:avLst/>
              <a:gdLst/>
              <a:ahLst/>
              <a:cxnLst/>
              <a:rect l="l" t="t" r="r" b="b"/>
              <a:pathLst>
                <a:path w="17596" h="6125" extrusionOk="0">
                  <a:moveTo>
                    <a:pt x="15003" y="0"/>
                  </a:moveTo>
                  <a:lnTo>
                    <a:pt x="15003" y="0"/>
                  </a:lnTo>
                  <a:cubicBezTo>
                    <a:pt x="15051" y="121"/>
                    <a:pt x="15095" y="243"/>
                    <a:pt x="15134" y="367"/>
                  </a:cubicBezTo>
                  <a:cubicBezTo>
                    <a:pt x="15483" y="519"/>
                    <a:pt x="15793" y="686"/>
                    <a:pt x="16063" y="863"/>
                  </a:cubicBezTo>
                  <a:cubicBezTo>
                    <a:pt x="16676" y="1269"/>
                    <a:pt x="17055" y="1733"/>
                    <a:pt x="17154" y="2210"/>
                  </a:cubicBezTo>
                  <a:cubicBezTo>
                    <a:pt x="17172" y="2297"/>
                    <a:pt x="17183" y="2384"/>
                    <a:pt x="17183" y="2472"/>
                  </a:cubicBezTo>
                  <a:cubicBezTo>
                    <a:pt x="17183" y="3018"/>
                    <a:pt x="16825" y="3569"/>
                    <a:pt x="16153" y="4049"/>
                  </a:cubicBezTo>
                  <a:cubicBezTo>
                    <a:pt x="16045" y="4126"/>
                    <a:pt x="15926" y="4202"/>
                    <a:pt x="15798" y="4276"/>
                  </a:cubicBezTo>
                  <a:cubicBezTo>
                    <a:pt x="15192" y="4632"/>
                    <a:pt x="14386" y="4944"/>
                    <a:pt x="13183" y="5288"/>
                  </a:cubicBezTo>
                  <a:cubicBezTo>
                    <a:pt x="13057" y="5324"/>
                    <a:pt x="12917" y="5361"/>
                    <a:pt x="12763" y="5393"/>
                  </a:cubicBezTo>
                  <a:cubicBezTo>
                    <a:pt x="12219" y="5506"/>
                    <a:pt x="11409" y="5664"/>
                    <a:pt x="10636" y="5736"/>
                  </a:cubicBezTo>
                  <a:cubicBezTo>
                    <a:pt x="9945" y="5803"/>
                    <a:pt x="9252" y="5836"/>
                    <a:pt x="8569" y="5836"/>
                  </a:cubicBezTo>
                  <a:cubicBezTo>
                    <a:pt x="7157" y="5836"/>
                    <a:pt x="5793" y="5695"/>
                    <a:pt x="4599" y="5419"/>
                  </a:cubicBezTo>
                  <a:cubicBezTo>
                    <a:pt x="3449" y="5155"/>
                    <a:pt x="2380" y="4721"/>
                    <a:pt x="1666" y="4232"/>
                  </a:cubicBezTo>
                  <a:cubicBezTo>
                    <a:pt x="1478" y="4103"/>
                    <a:pt x="1296" y="3952"/>
                    <a:pt x="1140" y="3796"/>
                  </a:cubicBezTo>
                  <a:cubicBezTo>
                    <a:pt x="1136" y="3791"/>
                    <a:pt x="1131" y="3787"/>
                    <a:pt x="1126" y="3784"/>
                  </a:cubicBezTo>
                  <a:cubicBezTo>
                    <a:pt x="888" y="3601"/>
                    <a:pt x="695" y="3410"/>
                    <a:pt x="555" y="3218"/>
                  </a:cubicBezTo>
                  <a:cubicBezTo>
                    <a:pt x="493" y="3133"/>
                    <a:pt x="443" y="3048"/>
                    <a:pt x="404" y="2956"/>
                  </a:cubicBezTo>
                  <a:cubicBezTo>
                    <a:pt x="305" y="2717"/>
                    <a:pt x="294" y="2462"/>
                    <a:pt x="374" y="2176"/>
                  </a:cubicBezTo>
                  <a:cubicBezTo>
                    <a:pt x="381" y="2146"/>
                    <a:pt x="390" y="2118"/>
                    <a:pt x="401" y="2086"/>
                  </a:cubicBezTo>
                  <a:cubicBezTo>
                    <a:pt x="532" y="1691"/>
                    <a:pt x="537" y="1684"/>
                    <a:pt x="934" y="1304"/>
                  </a:cubicBezTo>
                  <a:cubicBezTo>
                    <a:pt x="1285" y="968"/>
                    <a:pt x="1776" y="658"/>
                    <a:pt x="2373" y="394"/>
                  </a:cubicBezTo>
                  <a:cubicBezTo>
                    <a:pt x="2414" y="287"/>
                    <a:pt x="2464" y="167"/>
                    <a:pt x="2529" y="16"/>
                  </a:cubicBezTo>
                  <a:lnTo>
                    <a:pt x="2529" y="16"/>
                  </a:lnTo>
                  <a:cubicBezTo>
                    <a:pt x="1776" y="316"/>
                    <a:pt x="1163" y="686"/>
                    <a:pt x="734" y="1095"/>
                  </a:cubicBezTo>
                  <a:cubicBezTo>
                    <a:pt x="314" y="1498"/>
                    <a:pt x="279" y="1540"/>
                    <a:pt x="128" y="1996"/>
                  </a:cubicBezTo>
                  <a:cubicBezTo>
                    <a:pt x="115" y="2031"/>
                    <a:pt x="105" y="2066"/>
                    <a:pt x="96" y="2102"/>
                  </a:cubicBezTo>
                  <a:cubicBezTo>
                    <a:pt x="0" y="2446"/>
                    <a:pt x="16" y="2770"/>
                    <a:pt x="140" y="3066"/>
                  </a:cubicBezTo>
                  <a:cubicBezTo>
                    <a:pt x="185" y="3178"/>
                    <a:pt x="247" y="3287"/>
                    <a:pt x="323" y="3388"/>
                  </a:cubicBezTo>
                  <a:cubicBezTo>
                    <a:pt x="479" y="3601"/>
                    <a:pt x="686" y="3808"/>
                    <a:pt x="943" y="4007"/>
                  </a:cubicBezTo>
                  <a:cubicBezTo>
                    <a:pt x="1111" y="4173"/>
                    <a:pt x="1299" y="4329"/>
                    <a:pt x="1503" y="4469"/>
                  </a:cubicBezTo>
                  <a:cubicBezTo>
                    <a:pt x="2246" y="4978"/>
                    <a:pt x="3350" y="5428"/>
                    <a:pt x="4535" y="5701"/>
                  </a:cubicBezTo>
                  <a:cubicBezTo>
                    <a:pt x="5751" y="5981"/>
                    <a:pt x="7140" y="6125"/>
                    <a:pt x="8575" y="6125"/>
                  </a:cubicBezTo>
                  <a:cubicBezTo>
                    <a:pt x="9265" y="6125"/>
                    <a:pt x="9967" y="6093"/>
                    <a:pt x="10665" y="6025"/>
                  </a:cubicBezTo>
                  <a:cubicBezTo>
                    <a:pt x="11450" y="5949"/>
                    <a:pt x="12270" y="5790"/>
                    <a:pt x="12821" y="5676"/>
                  </a:cubicBezTo>
                  <a:cubicBezTo>
                    <a:pt x="12984" y="5641"/>
                    <a:pt x="13130" y="5602"/>
                    <a:pt x="13261" y="5565"/>
                  </a:cubicBezTo>
                  <a:cubicBezTo>
                    <a:pt x="14489" y="5214"/>
                    <a:pt x="15316" y="4893"/>
                    <a:pt x="15942" y="4524"/>
                  </a:cubicBezTo>
                  <a:cubicBezTo>
                    <a:pt x="16077" y="4446"/>
                    <a:pt x="16204" y="4367"/>
                    <a:pt x="16319" y="4283"/>
                  </a:cubicBezTo>
                  <a:cubicBezTo>
                    <a:pt x="17200" y="3658"/>
                    <a:pt x="17595" y="2899"/>
                    <a:pt x="17436" y="2150"/>
                  </a:cubicBezTo>
                  <a:cubicBezTo>
                    <a:pt x="17321" y="1599"/>
                    <a:pt x="16901" y="1070"/>
                    <a:pt x="16222" y="624"/>
                  </a:cubicBezTo>
                  <a:cubicBezTo>
                    <a:pt x="15876" y="394"/>
                    <a:pt x="15467" y="186"/>
                    <a:pt x="15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a:off x="4542872" y="533337"/>
              <a:ext cx="879494" cy="494362"/>
            </a:xfrm>
            <a:custGeom>
              <a:avLst/>
              <a:gdLst/>
              <a:ahLst/>
              <a:cxnLst/>
              <a:rect l="l" t="t" r="r" b="b"/>
              <a:pathLst>
                <a:path w="16490" h="9269" extrusionOk="0">
                  <a:moveTo>
                    <a:pt x="3353" y="0"/>
                  </a:moveTo>
                  <a:cubicBezTo>
                    <a:pt x="2544" y="0"/>
                    <a:pt x="1841" y="112"/>
                    <a:pt x="1292" y="332"/>
                  </a:cubicBezTo>
                  <a:cubicBezTo>
                    <a:pt x="753" y="548"/>
                    <a:pt x="706" y="573"/>
                    <a:pt x="394" y="940"/>
                  </a:cubicBezTo>
                  <a:cubicBezTo>
                    <a:pt x="369" y="968"/>
                    <a:pt x="346" y="998"/>
                    <a:pt x="325" y="1026"/>
                  </a:cubicBezTo>
                  <a:cubicBezTo>
                    <a:pt x="108" y="1310"/>
                    <a:pt x="0" y="1617"/>
                    <a:pt x="6" y="1937"/>
                  </a:cubicBezTo>
                  <a:cubicBezTo>
                    <a:pt x="6" y="2060"/>
                    <a:pt x="21" y="2184"/>
                    <a:pt x="53" y="2306"/>
                  </a:cubicBezTo>
                  <a:cubicBezTo>
                    <a:pt x="119" y="2559"/>
                    <a:pt x="234" y="2830"/>
                    <a:pt x="399" y="3110"/>
                  </a:cubicBezTo>
                  <a:cubicBezTo>
                    <a:pt x="493" y="3328"/>
                    <a:pt x="610" y="3543"/>
                    <a:pt x="745" y="3748"/>
                  </a:cubicBezTo>
                  <a:cubicBezTo>
                    <a:pt x="939" y="4041"/>
                    <a:pt x="1188" y="4346"/>
                    <a:pt x="1480" y="4650"/>
                  </a:cubicBezTo>
                  <a:cubicBezTo>
                    <a:pt x="1934" y="5125"/>
                    <a:pt x="2488" y="5598"/>
                    <a:pt x="3098" y="6024"/>
                  </a:cubicBezTo>
                  <a:cubicBezTo>
                    <a:pt x="4613" y="7082"/>
                    <a:pt x="6589" y="8003"/>
                    <a:pt x="8662" y="8615"/>
                  </a:cubicBezTo>
                  <a:cubicBezTo>
                    <a:pt x="9419" y="8838"/>
                    <a:pt x="10239" y="8996"/>
                    <a:pt x="10792" y="9097"/>
                  </a:cubicBezTo>
                  <a:cubicBezTo>
                    <a:pt x="10959" y="9127"/>
                    <a:pt x="11106" y="9143"/>
                    <a:pt x="11242" y="9159"/>
                  </a:cubicBezTo>
                  <a:cubicBezTo>
                    <a:pt x="11852" y="9222"/>
                    <a:pt x="12373" y="9258"/>
                    <a:pt x="12828" y="9267"/>
                  </a:cubicBezTo>
                  <a:cubicBezTo>
                    <a:pt x="12898" y="9267"/>
                    <a:pt x="12965" y="9268"/>
                    <a:pt x="13030" y="9268"/>
                  </a:cubicBezTo>
                  <a:cubicBezTo>
                    <a:pt x="13440" y="9268"/>
                    <a:pt x="13796" y="9244"/>
                    <a:pt x="14118" y="9196"/>
                  </a:cubicBezTo>
                  <a:cubicBezTo>
                    <a:pt x="14273" y="9175"/>
                    <a:pt x="14422" y="9146"/>
                    <a:pt x="14558" y="9113"/>
                  </a:cubicBezTo>
                  <a:cubicBezTo>
                    <a:pt x="15609" y="8861"/>
                    <a:pt x="16259" y="8306"/>
                    <a:pt x="16390" y="7551"/>
                  </a:cubicBezTo>
                  <a:cubicBezTo>
                    <a:pt x="16490" y="6997"/>
                    <a:pt x="16298" y="6350"/>
                    <a:pt x="15836" y="5682"/>
                  </a:cubicBezTo>
                  <a:cubicBezTo>
                    <a:pt x="15586" y="5318"/>
                    <a:pt x="15261" y="4952"/>
                    <a:pt x="14872" y="4587"/>
                  </a:cubicBezTo>
                  <a:cubicBezTo>
                    <a:pt x="14872" y="4714"/>
                    <a:pt x="14866" y="4844"/>
                    <a:pt x="14856" y="4971"/>
                  </a:cubicBezTo>
                  <a:cubicBezTo>
                    <a:pt x="15150" y="5264"/>
                    <a:pt x="15400" y="5558"/>
                    <a:pt x="15598" y="5845"/>
                  </a:cubicBezTo>
                  <a:cubicBezTo>
                    <a:pt x="16016" y="6451"/>
                    <a:pt x="16192" y="7021"/>
                    <a:pt x="16107" y="7500"/>
                  </a:cubicBezTo>
                  <a:cubicBezTo>
                    <a:pt x="15997" y="8136"/>
                    <a:pt x="15423" y="8609"/>
                    <a:pt x="14491" y="8833"/>
                  </a:cubicBezTo>
                  <a:cubicBezTo>
                    <a:pt x="14363" y="8864"/>
                    <a:pt x="14223" y="8889"/>
                    <a:pt x="14078" y="8910"/>
                  </a:cubicBezTo>
                  <a:cubicBezTo>
                    <a:pt x="13791" y="8953"/>
                    <a:pt x="13475" y="8976"/>
                    <a:pt x="13117" y="8980"/>
                  </a:cubicBezTo>
                  <a:cubicBezTo>
                    <a:pt x="13084" y="8980"/>
                    <a:pt x="13050" y="8980"/>
                    <a:pt x="13016" y="8980"/>
                  </a:cubicBezTo>
                  <a:cubicBezTo>
                    <a:pt x="12526" y="8980"/>
                    <a:pt x="11957" y="8944"/>
                    <a:pt x="11273" y="8872"/>
                  </a:cubicBezTo>
                  <a:cubicBezTo>
                    <a:pt x="11143" y="8857"/>
                    <a:pt x="11000" y="8841"/>
                    <a:pt x="10844" y="8813"/>
                  </a:cubicBezTo>
                  <a:cubicBezTo>
                    <a:pt x="10298" y="8714"/>
                    <a:pt x="9486" y="8558"/>
                    <a:pt x="8744" y="8338"/>
                  </a:cubicBezTo>
                  <a:cubicBezTo>
                    <a:pt x="6701" y="7734"/>
                    <a:pt x="4753" y="6828"/>
                    <a:pt x="3261" y="5786"/>
                  </a:cubicBezTo>
                  <a:cubicBezTo>
                    <a:pt x="2577" y="5308"/>
                    <a:pt x="1962" y="4767"/>
                    <a:pt x="1491" y="4237"/>
                  </a:cubicBezTo>
                  <a:cubicBezTo>
                    <a:pt x="1296" y="4018"/>
                    <a:pt x="1126" y="3800"/>
                    <a:pt x="986" y="3589"/>
                  </a:cubicBezTo>
                  <a:cubicBezTo>
                    <a:pt x="860" y="3398"/>
                    <a:pt x="746" y="3190"/>
                    <a:pt x="661" y="2988"/>
                  </a:cubicBezTo>
                  <a:cubicBezTo>
                    <a:pt x="658" y="2981"/>
                    <a:pt x="654" y="2978"/>
                    <a:pt x="652" y="2970"/>
                  </a:cubicBezTo>
                  <a:cubicBezTo>
                    <a:pt x="498" y="2713"/>
                    <a:pt x="392" y="2464"/>
                    <a:pt x="333" y="2233"/>
                  </a:cubicBezTo>
                  <a:cubicBezTo>
                    <a:pt x="307" y="2132"/>
                    <a:pt x="294" y="2035"/>
                    <a:pt x="293" y="1934"/>
                  </a:cubicBezTo>
                  <a:cubicBezTo>
                    <a:pt x="289" y="1675"/>
                    <a:pt x="376" y="1436"/>
                    <a:pt x="555" y="1200"/>
                  </a:cubicBezTo>
                  <a:cubicBezTo>
                    <a:pt x="573" y="1175"/>
                    <a:pt x="592" y="1151"/>
                    <a:pt x="613" y="1126"/>
                  </a:cubicBezTo>
                  <a:cubicBezTo>
                    <a:pt x="883" y="808"/>
                    <a:pt x="890" y="803"/>
                    <a:pt x="1400" y="599"/>
                  </a:cubicBezTo>
                  <a:cubicBezTo>
                    <a:pt x="1857" y="417"/>
                    <a:pt x="2433" y="312"/>
                    <a:pt x="3096" y="291"/>
                  </a:cubicBezTo>
                  <a:cubicBezTo>
                    <a:pt x="3185" y="192"/>
                    <a:pt x="3277" y="94"/>
                    <a:pt x="3373" y="0"/>
                  </a:cubicBezTo>
                  <a:cubicBezTo>
                    <a:pt x="3366" y="0"/>
                    <a:pt x="3360" y="0"/>
                    <a:pt x="3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a:off x="5167953" y="470082"/>
              <a:ext cx="160752" cy="216967"/>
            </a:xfrm>
            <a:custGeom>
              <a:avLst/>
              <a:gdLst/>
              <a:ahLst/>
              <a:cxnLst/>
              <a:rect l="l" t="t" r="r" b="b"/>
              <a:pathLst>
                <a:path w="3014" h="4068" extrusionOk="0">
                  <a:moveTo>
                    <a:pt x="262" y="1"/>
                  </a:moveTo>
                  <a:cubicBezTo>
                    <a:pt x="204" y="1"/>
                    <a:pt x="147" y="22"/>
                    <a:pt x="100" y="68"/>
                  </a:cubicBezTo>
                  <a:cubicBezTo>
                    <a:pt x="15" y="155"/>
                    <a:pt x="1" y="325"/>
                    <a:pt x="100" y="408"/>
                  </a:cubicBezTo>
                  <a:cubicBezTo>
                    <a:pt x="1202" y="1326"/>
                    <a:pt x="2044" y="2533"/>
                    <a:pt x="2508" y="3891"/>
                  </a:cubicBezTo>
                  <a:cubicBezTo>
                    <a:pt x="2543" y="3993"/>
                    <a:pt x="2636" y="4067"/>
                    <a:pt x="2742" y="4067"/>
                  </a:cubicBezTo>
                  <a:cubicBezTo>
                    <a:pt x="2763" y="4067"/>
                    <a:pt x="2783" y="4065"/>
                    <a:pt x="2804" y="4059"/>
                  </a:cubicBezTo>
                  <a:cubicBezTo>
                    <a:pt x="2923" y="4025"/>
                    <a:pt x="3013" y="3885"/>
                    <a:pt x="2971" y="3763"/>
                  </a:cubicBezTo>
                  <a:cubicBezTo>
                    <a:pt x="2482" y="2329"/>
                    <a:pt x="1605" y="1039"/>
                    <a:pt x="440" y="68"/>
                  </a:cubicBezTo>
                  <a:cubicBezTo>
                    <a:pt x="389" y="26"/>
                    <a:pt x="325"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a:off x="5311263" y="785503"/>
              <a:ext cx="31628" cy="83149"/>
            </a:xfrm>
            <a:custGeom>
              <a:avLst/>
              <a:gdLst/>
              <a:ahLst/>
              <a:cxnLst/>
              <a:rect l="l" t="t" r="r" b="b"/>
              <a:pathLst>
                <a:path w="593" h="1559" extrusionOk="0">
                  <a:moveTo>
                    <a:pt x="68" y="1010"/>
                  </a:moveTo>
                  <a:cubicBezTo>
                    <a:pt x="68" y="1010"/>
                    <a:pt x="67" y="1017"/>
                    <a:pt x="66" y="1025"/>
                  </a:cubicBezTo>
                  <a:lnTo>
                    <a:pt x="66" y="1025"/>
                  </a:lnTo>
                  <a:cubicBezTo>
                    <a:pt x="68" y="1014"/>
                    <a:pt x="68" y="1010"/>
                    <a:pt x="68" y="1010"/>
                  </a:cubicBezTo>
                  <a:close/>
                  <a:moveTo>
                    <a:pt x="337" y="0"/>
                  </a:moveTo>
                  <a:cubicBezTo>
                    <a:pt x="334" y="0"/>
                    <a:pt x="331" y="0"/>
                    <a:pt x="328" y="0"/>
                  </a:cubicBezTo>
                  <a:cubicBezTo>
                    <a:pt x="204" y="7"/>
                    <a:pt x="80" y="107"/>
                    <a:pt x="87" y="241"/>
                  </a:cubicBezTo>
                  <a:cubicBezTo>
                    <a:pt x="100" y="419"/>
                    <a:pt x="100" y="596"/>
                    <a:pt x="89" y="773"/>
                  </a:cubicBezTo>
                  <a:cubicBezTo>
                    <a:pt x="84" y="859"/>
                    <a:pt x="78" y="947"/>
                    <a:pt x="64" y="1032"/>
                  </a:cubicBezTo>
                  <a:lnTo>
                    <a:pt x="64" y="1032"/>
                  </a:lnTo>
                  <a:cubicBezTo>
                    <a:pt x="63" y="1040"/>
                    <a:pt x="61" y="1049"/>
                    <a:pt x="61" y="1051"/>
                  </a:cubicBezTo>
                  <a:cubicBezTo>
                    <a:pt x="59" y="1072"/>
                    <a:pt x="55" y="1092"/>
                    <a:pt x="52" y="1113"/>
                  </a:cubicBezTo>
                  <a:cubicBezTo>
                    <a:pt x="43" y="1161"/>
                    <a:pt x="34" y="1209"/>
                    <a:pt x="25" y="1257"/>
                  </a:cubicBezTo>
                  <a:cubicBezTo>
                    <a:pt x="0" y="1381"/>
                    <a:pt x="61" y="1523"/>
                    <a:pt x="193" y="1553"/>
                  </a:cubicBezTo>
                  <a:cubicBezTo>
                    <a:pt x="212" y="1557"/>
                    <a:pt x="230" y="1559"/>
                    <a:pt x="249" y="1559"/>
                  </a:cubicBezTo>
                  <a:cubicBezTo>
                    <a:pt x="355" y="1559"/>
                    <a:pt x="467" y="1497"/>
                    <a:pt x="489" y="1384"/>
                  </a:cubicBezTo>
                  <a:cubicBezTo>
                    <a:pt x="564" y="1009"/>
                    <a:pt x="592" y="624"/>
                    <a:pt x="569" y="241"/>
                  </a:cubicBezTo>
                  <a:cubicBezTo>
                    <a:pt x="561" y="118"/>
                    <a:pt x="46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a:off x="4682769" y="989134"/>
              <a:ext cx="296116" cy="160112"/>
            </a:xfrm>
            <a:custGeom>
              <a:avLst/>
              <a:gdLst/>
              <a:ahLst/>
              <a:cxnLst/>
              <a:rect l="l" t="t" r="r" b="b"/>
              <a:pathLst>
                <a:path w="5552" h="3002" extrusionOk="0">
                  <a:moveTo>
                    <a:pt x="335" y="1"/>
                  </a:moveTo>
                  <a:cubicBezTo>
                    <a:pt x="167" y="1"/>
                    <a:pt x="1" y="173"/>
                    <a:pt x="117" y="354"/>
                  </a:cubicBezTo>
                  <a:cubicBezTo>
                    <a:pt x="966" y="1674"/>
                    <a:pt x="2371" y="2612"/>
                    <a:pt x="3913" y="2900"/>
                  </a:cubicBezTo>
                  <a:cubicBezTo>
                    <a:pt x="4260" y="2967"/>
                    <a:pt x="4614" y="3001"/>
                    <a:pt x="4968" y="3001"/>
                  </a:cubicBezTo>
                  <a:cubicBezTo>
                    <a:pt x="5060" y="3001"/>
                    <a:pt x="5152" y="2999"/>
                    <a:pt x="5244" y="2994"/>
                  </a:cubicBezTo>
                  <a:cubicBezTo>
                    <a:pt x="5545" y="2977"/>
                    <a:pt x="5552" y="2512"/>
                    <a:pt x="5258" y="2512"/>
                  </a:cubicBezTo>
                  <a:cubicBezTo>
                    <a:pt x="5254" y="2512"/>
                    <a:pt x="5249" y="2512"/>
                    <a:pt x="5244" y="2512"/>
                  </a:cubicBezTo>
                  <a:cubicBezTo>
                    <a:pt x="5153" y="2517"/>
                    <a:pt x="5063" y="2520"/>
                    <a:pt x="4972" y="2520"/>
                  </a:cubicBezTo>
                  <a:cubicBezTo>
                    <a:pt x="3618" y="2520"/>
                    <a:pt x="2284" y="1977"/>
                    <a:pt x="1302" y="1043"/>
                  </a:cubicBezTo>
                  <a:cubicBezTo>
                    <a:pt x="1010" y="763"/>
                    <a:pt x="751" y="453"/>
                    <a:pt x="533" y="113"/>
                  </a:cubicBezTo>
                  <a:cubicBezTo>
                    <a:pt x="483" y="34"/>
                    <a:pt x="409"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a:off x="4667355" y="439894"/>
              <a:ext cx="211260" cy="134831"/>
            </a:xfrm>
            <a:custGeom>
              <a:avLst/>
              <a:gdLst/>
              <a:ahLst/>
              <a:cxnLst/>
              <a:rect l="l" t="t" r="r" b="b"/>
              <a:pathLst>
                <a:path w="3961" h="2528" extrusionOk="0">
                  <a:moveTo>
                    <a:pt x="3616" y="1"/>
                  </a:moveTo>
                  <a:cubicBezTo>
                    <a:pt x="3596" y="1"/>
                    <a:pt x="3575" y="3"/>
                    <a:pt x="3553" y="9"/>
                  </a:cubicBezTo>
                  <a:cubicBezTo>
                    <a:pt x="2219" y="331"/>
                    <a:pt x="992" y="1077"/>
                    <a:pt x="96" y="2117"/>
                  </a:cubicBezTo>
                  <a:cubicBezTo>
                    <a:pt x="11" y="2217"/>
                    <a:pt x="0" y="2362"/>
                    <a:pt x="96" y="2458"/>
                  </a:cubicBezTo>
                  <a:cubicBezTo>
                    <a:pt x="141" y="2503"/>
                    <a:pt x="207" y="2528"/>
                    <a:pt x="273" y="2528"/>
                  </a:cubicBezTo>
                  <a:cubicBezTo>
                    <a:pt x="334" y="2528"/>
                    <a:pt x="395" y="2506"/>
                    <a:pt x="436" y="2458"/>
                  </a:cubicBezTo>
                  <a:cubicBezTo>
                    <a:pt x="1283" y="1474"/>
                    <a:pt x="2419" y="776"/>
                    <a:pt x="3681" y="473"/>
                  </a:cubicBezTo>
                  <a:cubicBezTo>
                    <a:pt x="3960" y="406"/>
                    <a:pt x="3871" y="1"/>
                    <a:pt x="3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6" name="Google Shape;2326;p37"/>
          <p:cNvSpPr/>
          <p:nvPr/>
        </p:nvSpPr>
        <p:spPr>
          <a:xfrm>
            <a:off x="7165616" y="1394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7808278" y="3316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8467491" y="23947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7511847" y="9489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808491" y="44172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37"/>
          <p:cNvGrpSpPr/>
          <p:nvPr/>
        </p:nvGrpSpPr>
        <p:grpSpPr>
          <a:xfrm rot="-1837553" flipH="1">
            <a:off x="8567013" y="2395429"/>
            <a:ext cx="1513811" cy="2029860"/>
            <a:chOff x="1400935" y="1333409"/>
            <a:chExt cx="760984" cy="1020399"/>
          </a:xfrm>
        </p:grpSpPr>
        <p:sp>
          <p:nvSpPr>
            <p:cNvPr id="2332" name="Google Shape;2332;p37"/>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 Review</a:t>
            </a:r>
            <a:endParaRPr/>
          </a:p>
          <a:p>
            <a:pPr marL="0" lvl="0" indent="0" algn="l" rtl="0">
              <a:spcBef>
                <a:spcPts val="0"/>
              </a:spcBef>
              <a:spcAft>
                <a:spcPts val="0"/>
              </a:spcAft>
              <a:buNone/>
            </a:pPr>
            <a:endParaRPr/>
          </a:p>
        </p:txBody>
      </p:sp>
      <p:sp>
        <p:nvSpPr>
          <p:cNvPr id="2351" name="Google Shape;2351;p38"/>
          <p:cNvSpPr txBox="1">
            <a:spLocks noGrp="1"/>
          </p:cNvSpPr>
          <p:nvPr>
            <p:ph type="subTitle" idx="1"/>
          </p:nvPr>
        </p:nvSpPr>
        <p:spPr>
          <a:xfrm>
            <a:off x="4923076" y="2599825"/>
            <a:ext cx="2640000" cy="122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Software solutions that provide functionalities for admins and teachers but do not offer students access to their attendance records, reducing transparency.</a:t>
            </a:r>
            <a:endParaRPr/>
          </a:p>
          <a:p>
            <a:pPr marL="0" lvl="0" indent="0" algn="ctr" rtl="0">
              <a:spcBef>
                <a:spcPts val="0"/>
              </a:spcBef>
              <a:spcAft>
                <a:spcPts val="0"/>
              </a:spcAft>
              <a:buNone/>
            </a:pPr>
            <a:endParaRPr/>
          </a:p>
        </p:txBody>
      </p:sp>
      <p:sp>
        <p:nvSpPr>
          <p:cNvPr id="2352" name="Google Shape;2352;p38"/>
          <p:cNvSpPr txBox="1">
            <a:spLocks noGrp="1"/>
          </p:cNvSpPr>
          <p:nvPr>
            <p:ph type="subTitle" idx="2"/>
          </p:nvPr>
        </p:nvSpPr>
        <p:spPr>
          <a:xfrm>
            <a:off x="1885700" y="2599825"/>
            <a:ext cx="2307300" cy="122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Manual, paper-based attendance processes that are inefficient and error-prone.</a:t>
            </a:r>
            <a:endParaRPr/>
          </a:p>
        </p:txBody>
      </p:sp>
      <p:sp>
        <p:nvSpPr>
          <p:cNvPr id="2353" name="Google Shape;2353;p38"/>
          <p:cNvSpPr txBox="1">
            <a:spLocks noGrp="1"/>
          </p:cNvSpPr>
          <p:nvPr>
            <p:ph type="subTitle" idx="3"/>
          </p:nvPr>
        </p:nvSpPr>
        <p:spPr>
          <a:xfrm>
            <a:off x="2306439" y="2117125"/>
            <a:ext cx="17985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A</a:t>
            </a:r>
            <a:endParaRPr/>
          </a:p>
        </p:txBody>
      </p:sp>
      <p:sp>
        <p:nvSpPr>
          <p:cNvPr id="2354" name="Google Shape;2354;p38"/>
          <p:cNvSpPr txBox="1">
            <a:spLocks noGrp="1"/>
          </p:cNvSpPr>
          <p:nvPr>
            <p:ph type="subTitle" idx="4"/>
          </p:nvPr>
        </p:nvSpPr>
        <p:spPr>
          <a:xfrm>
            <a:off x="5409965" y="2117125"/>
            <a:ext cx="1666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B</a:t>
            </a:r>
            <a:endParaRPr/>
          </a:p>
        </p:txBody>
      </p:sp>
      <p:sp>
        <p:nvSpPr>
          <p:cNvPr id="2355" name="Google Shape;2355;p38"/>
          <p:cNvSpPr/>
          <p:nvPr/>
        </p:nvSpPr>
        <p:spPr>
          <a:xfrm>
            <a:off x="7379997" y="5394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8" name="Google Shape;2358;p38"/>
          <p:cNvGrpSpPr/>
          <p:nvPr/>
        </p:nvGrpSpPr>
        <p:grpSpPr>
          <a:xfrm>
            <a:off x="2942362" y="1339181"/>
            <a:ext cx="526674" cy="777953"/>
            <a:chOff x="3644858" y="3153531"/>
            <a:chExt cx="362398" cy="535301"/>
          </a:xfrm>
        </p:grpSpPr>
        <p:sp>
          <p:nvSpPr>
            <p:cNvPr id="2359" name="Google Shape;2359;p38"/>
            <p:cNvSpPr/>
            <p:nvPr/>
          </p:nvSpPr>
          <p:spPr>
            <a:xfrm>
              <a:off x="3673564" y="3226869"/>
              <a:ext cx="333692" cy="461963"/>
            </a:xfrm>
            <a:custGeom>
              <a:avLst/>
              <a:gdLst/>
              <a:ahLst/>
              <a:cxnLst/>
              <a:rect l="l" t="t" r="r" b="b"/>
              <a:pathLst>
                <a:path w="11985" h="16592" extrusionOk="0">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3644858" y="3199221"/>
              <a:ext cx="333665" cy="461963"/>
            </a:xfrm>
            <a:custGeom>
              <a:avLst/>
              <a:gdLst/>
              <a:ahLst/>
              <a:cxnLst/>
              <a:rect l="l" t="t" r="r" b="b"/>
              <a:pathLst>
                <a:path w="11984" h="16592" extrusionOk="0">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3702548" y="3355336"/>
              <a:ext cx="75147" cy="51035"/>
            </a:xfrm>
            <a:custGeom>
              <a:avLst/>
              <a:gdLst/>
              <a:ahLst/>
              <a:cxnLst/>
              <a:rect l="l" t="t" r="r" b="b"/>
              <a:pathLst>
                <a:path w="2699" h="1833" extrusionOk="0">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3714326" y="3306500"/>
              <a:ext cx="51620" cy="55045"/>
            </a:xfrm>
            <a:custGeom>
              <a:avLst/>
              <a:gdLst/>
              <a:ahLst/>
              <a:cxnLst/>
              <a:rect l="l" t="t" r="r" b="b"/>
              <a:pathLst>
                <a:path w="1854" h="1977" extrusionOk="0">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3644858" y="3199221"/>
              <a:ext cx="127714" cy="127714"/>
            </a:xfrm>
            <a:custGeom>
              <a:avLst/>
              <a:gdLst/>
              <a:ahLst/>
              <a:cxnLst/>
              <a:rect l="l" t="t" r="r" b="b"/>
              <a:pathLst>
                <a:path w="4587" h="4587" extrusionOk="0">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3864121" y="3153531"/>
              <a:ext cx="84391" cy="146646"/>
            </a:xfrm>
            <a:custGeom>
              <a:avLst/>
              <a:gdLst/>
              <a:ahLst/>
              <a:cxnLst/>
              <a:rect l="l" t="t" r="r" b="b"/>
              <a:pathLst>
                <a:path w="3031" h="5267" extrusionOk="0">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3695838" y="3430819"/>
              <a:ext cx="89931" cy="16176"/>
            </a:xfrm>
            <a:custGeom>
              <a:avLst/>
              <a:gdLst/>
              <a:ahLst/>
              <a:cxnLst/>
              <a:rect l="l" t="t" r="r" b="b"/>
              <a:pathLst>
                <a:path w="3230" h="581" extrusionOk="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3695838" y="3458550"/>
              <a:ext cx="161960" cy="16176"/>
            </a:xfrm>
            <a:custGeom>
              <a:avLst/>
              <a:gdLst/>
              <a:ahLst/>
              <a:cxnLst/>
              <a:rect l="l" t="t" r="r" b="b"/>
              <a:pathLst>
                <a:path w="5817" h="581" extrusionOk="0">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3695838" y="3501345"/>
              <a:ext cx="246879" cy="16149"/>
            </a:xfrm>
            <a:custGeom>
              <a:avLst/>
              <a:gdLst/>
              <a:ahLst/>
              <a:cxnLst/>
              <a:rect l="l" t="t" r="r" b="b"/>
              <a:pathLst>
                <a:path w="8867" h="580" extrusionOk="0">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3695838" y="3529104"/>
              <a:ext cx="246879" cy="16149"/>
            </a:xfrm>
            <a:custGeom>
              <a:avLst/>
              <a:gdLst/>
              <a:ahLst/>
              <a:cxnLst/>
              <a:rect l="l" t="t" r="r" b="b"/>
              <a:pathLst>
                <a:path w="8867" h="580" extrusionOk="0">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3695838" y="3556836"/>
              <a:ext cx="246879" cy="16149"/>
            </a:xfrm>
            <a:custGeom>
              <a:avLst/>
              <a:gdLst/>
              <a:ahLst/>
              <a:cxnLst/>
              <a:rect l="l" t="t" r="r" b="b"/>
              <a:pathLst>
                <a:path w="8867" h="580" extrusionOk="0">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3864232" y="3605951"/>
              <a:ext cx="55128" cy="16176"/>
            </a:xfrm>
            <a:custGeom>
              <a:avLst/>
              <a:gdLst/>
              <a:ahLst/>
              <a:cxnLst/>
              <a:rect l="l" t="t" r="r" b="b"/>
              <a:pathLst>
                <a:path w="1980" h="581" extrusionOk="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3888511" y="3398242"/>
              <a:ext cx="48836" cy="16204"/>
            </a:xfrm>
            <a:custGeom>
              <a:avLst/>
              <a:gdLst/>
              <a:ahLst/>
              <a:cxnLst/>
              <a:rect l="l" t="t" r="r" b="b"/>
              <a:pathLst>
                <a:path w="1754" h="582" extrusionOk="0">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3888511" y="3369592"/>
              <a:ext cx="48836" cy="16176"/>
            </a:xfrm>
            <a:custGeom>
              <a:avLst/>
              <a:gdLst/>
              <a:ahLst/>
              <a:cxnLst/>
              <a:rect l="l" t="t" r="r" b="b"/>
              <a:pathLst>
                <a:path w="1754" h="581" extrusionOk="0">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3888511" y="3340941"/>
              <a:ext cx="48836" cy="16176"/>
            </a:xfrm>
            <a:custGeom>
              <a:avLst/>
              <a:gdLst/>
              <a:ahLst/>
              <a:cxnLst/>
              <a:rect l="l" t="t" r="r" b="b"/>
              <a:pathLst>
                <a:path w="1754" h="581" extrusionOk="0">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38"/>
          <p:cNvGrpSpPr/>
          <p:nvPr/>
        </p:nvGrpSpPr>
        <p:grpSpPr>
          <a:xfrm>
            <a:off x="5979737" y="1282931"/>
            <a:ext cx="526674" cy="777953"/>
            <a:chOff x="3644858" y="3153531"/>
            <a:chExt cx="362398" cy="535301"/>
          </a:xfrm>
        </p:grpSpPr>
        <p:sp>
          <p:nvSpPr>
            <p:cNvPr id="2375" name="Google Shape;2375;p38"/>
            <p:cNvSpPr/>
            <p:nvPr/>
          </p:nvSpPr>
          <p:spPr>
            <a:xfrm>
              <a:off x="3673564" y="3226869"/>
              <a:ext cx="333692" cy="461963"/>
            </a:xfrm>
            <a:custGeom>
              <a:avLst/>
              <a:gdLst/>
              <a:ahLst/>
              <a:cxnLst/>
              <a:rect l="l" t="t" r="r" b="b"/>
              <a:pathLst>
                <a:path w="11985" h="16592" extrusionOk="0">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3644858" y="3199221"/>
              <a:ext cx="333665" cy="461963"/>
            </a:xfrm>
            <a:custGeom>
              <a:avLst/>
              <a:gdLst/>
              <a:ahLst/>
              <a:cxnLst/>
              <a:rect l="l" t="t" r="r" b="b"/>
              <a:pathLst>
                <a:path w="11984" h="16592" extrusionOk="0">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3702548" y="3355336"/>
              <a:ext cx="75147" cy="51035"/>
            </a:xfrm>
            <a:custGeom>
              <a:avLst/>
              <a:gdLst/>
              <a:ahLst/>
              <a:cxnLst/>
              <a:rect l="l" t="t" r="r" b="b"/>
              <a:pathLst>
                <a:path w="2699" h="1833" extrusionOk="0">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3714326" y="3306500"/>
              <a:ext cx="51620" cy="55045"/>
            </a:xfrm>
            <a:custGeom>
              <a:avLst/>
              <a:gdLst/>
              <a:ahLst/>
              <a:cxnLst/>
              <a:rect l="l" t="t" r="r" b="b"/>
              <a:pathLst>
                <a:path w="1854" h="1977" extrusionOk="0">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3644858" y="3199221"/>
              <a:ext cx="127714" cy="127714"/>
            </a:xfrm>
            <a:custGeom>
              <a:avLst/>
              <a:gdLst/>
              <a:ahLst/>
              <a:cxnLst/>
              <a:rect l="l" t="t" r="r" b="b"/>
              <a:pathLst>
                <a:path w="4587" h="4587" extrusionOk="0">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3864121" y="3153531"/>
              <a:ext cx="84391" cy="146646"/>
            </a:xfrm>
            <a:custGeom>
              <a:avLst/>
              <a:gdLst/>
              <a:ahLst/>
              <a:cxnLst/>
              <a:rect l="l" t="t" r="r" b="b"/>
              <a:pathLst>
                <a:path w="3031" h="5267" extrusionOk="0">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3695838" y="3430819"/>
              <a:ext cx="89931" cy="16176"/>
            </a:xfrm>
            <a:custGeom>
              <a:avLst/>
              <a:gdLst/>
              <a:ahLst/>
              <a:cxnLst/>
              <a:rect l="l" t="t" r="r" b="b"/>
              <a:pathLst>
                <a:path w="3230" h="581" extrusionOk="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3695838" y="3458550"/>
              <a:ext cx="161960" cy="16176"/>
            </a:xfrm>
            <a:custGeom>
              <a:avLst/>
              <a:gdLst/>
              <a:ahLst/>
              <a:cxnLst/>
              <a:rect l="l" t="t" r="r" b="b"/>
              <a:pathLst>
                <a:path w="5817" h="581" extrusionOk="0">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3695838" y="3501345"/>
              <a:ext cx="246879" cy="16149"/>
            </a:xfrm>
            <a:custGeom>
              <a:avLst/>
              <a:gdLst/>
              <a:ahLst/>
              <a:cxnLst/>
              <a:rect l="l" t="t" r="r" b="b"/>
              <a:pathLst>
                <a:path w="8867" h="580" extrusionOk="0">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3695838" y="3529104"/>
              <a:ext cx="246879" cy="16149"/>
            </a:xfrm>
            <a:custGeom>
              <a:avLst/>
              <a:gdLst/>
              <a:ahLst/>
              <a:cxnLst/>
              <a:rect l="l" t="t" r="r" b="b"/>
              <a:pathLst>
                <a:path w="8867" h="580" extrusionOk="0">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3695838" y="3556836"/>
              <a:ext cx="246879" cy="16149"/>
            </a:xfrm>
            <a:custGeom>
              <a:avLst/>
              <a:gdLst/>
              <a:ahLst/>
              <a:cxnLst/>
              <a:rect l="l" t="t" r="r" b="b"/>
              <a:pathLst>
                <a:path w="8867" h="580" extrusionOk="0">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3864232" y="3605951"/>
              <a:ext cx="55128" cy="16176"/>
            </a:xfrm>
            <a:custGeom>
              <a:avLst/>
              <a:gdLst/>
              <a:ahLst/>
              <a:cxnLst/>
              <a:rect l="l" t="t" r="r" b="b"/>
              <a:pathLst>
                <a:path w="1980" h="581" extrusionOk="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3888511" y="3398242"/>
              <a:ext cx="48836" cy="16204"/>
            </a:xfrm>
            <a:custGeom>
              <a:avLst/>
              <a:gdLst/>
              <a:ahLst/>
              <a:cxnLst/>
              <a:rect l="l" t="t" r="r" b="b"/>
              <a:pathLst>
                <a:path w="1754" h="582" extrusionOk="0">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3888511" y="3369592"/>
              <a:ext cx="48836" cy="16176"/>
            </a:xfrm>
            <a:custGeom>
              <a:avLst/>
              <a:gdLst/>
              <a:ahLst/>
              <a:cxnLst/>
              <a:rect l="l" t="t" r="r" b="b"/>
              <a:pathLst>
                <a:path w="1754" h="581" extrusionOk="0">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3888511" y="3340941"/>
              <a:ext cx="48836" cy="16176"/>
            </a:xfrm>
            <a:custGeom>
              <a:avLst/>
              <a:gdLst/>
              <a:ahLst/>
              <a:cxnLst/>
              <a:rect l="l" t="t" r="r" b="b"/>
              <a:pathLst>
                <a:path w="1754" h="581" extrusionOk="0">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grpSp>
        <p:nvGrpSpPr>
          <p:cNvPr id="2394" name="Google Shape;2394;p39"/>
          <p:cNvGrpSpPr/>
          <p:nvPr/>
        </p:nvGrpSpPr>
        <p:grpSpPr>
          <a:xfrm>
            <a:off x="1157101" y="1032874"/>
            <a:ext cx="6950914" cy="3509948"/>
            <a:chOff x="1655550" y="790900"/>
            <a:chExt cx="2510262" cy="3417671"/>
          </a:xfrm>
        </p:grpSpPr>
        <p:sp>
          <p:nvSpPr>
            <p:cNvPr id="2395" name="Google Shape;2395;p39"/>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9"/>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39"/>
          <p:cNvSpPr txBox="1">
            <a:spLocks noGrp="1"/>
          </p:cNvSpPr>
          <p:nvPr>
            <p:ph type="title"/>
          </p:nvPr>
        </p:nvSpPr>
        <p:spPr>
          <a:xfrm>
            <a:off x="2838125" y="214775"/>
            <a:ext cx="3593400" cy="10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System </a:t>
            </a:r>
            <a:r>
              <a:rPr lang="en" sz="3100">
                <a:highlight>
                  <a:schemeClr val="dk2"/>
                </a:highlight>
              </a:rPr>
              <a:t>Design</a:t>
            </a:r>
            <a:endParaRPr sz="3100">
              <a:highlight>
                <a:schemeClr val="dk2"/>
              </a:highlight>
            </a:endParaRPr>
          </a:p>
        </p:txBody>
      </p:sp>
      <p:pic>
        <p:nvPicPr>
          <p:cNvPr id="2398" name="Google Shape;2398;p39"/>
          <p:cNvPicPr preferRelativeResize="0"/>
          <p:nvPr/>
        </p:nvPicPr>
        <p:blipFill>
          <a:blip r:embed="rId3">
            <a:alphaModFix/>
          </a:blip>
          <a:stretch>
            <a:fillRect/>
          </a:stretch>
        </p:blipFill>
        <p:spPr>
          <a:xfrm>
            <a:off x="1616825" y="1100150"/>
            <a:ext cx="6052451" cy="3363675"/>
          </a:xfrm>
          <a:prstGeom prst="rect">
            <a:avLst/>
          </a:prstGeom>
          <a:noFill/>
          <a:ln>
            <a:noFill/>
          </a:ln>
        </p:spPr>
      </p:pic>
      <p:sp>
        <p:nvSpPr>
          <p:cNvPr id="2399" name="Google Shape;2399;p39"/>
          <p:cNvSpPr txBox="1"/>
          <p:nvPr/>
        </p:nvSpPr>
        <p:spPr>
          <a:xfrm>
            <a:off x="2974900" y="4708000"/>
            <a:ext cx="31866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Varela Round"/>
                <a:ea typeface="Varela Round"/>
                <a:cs typeface="Varela Round"/>
                <a:sym typeface="Varela Round"/>
              </a:rPr>
              <a:t>Context Level Data Flow Diagram</a:t>
            </a:r>
            <a:endParaRPr b="1">
              <a:solidFill>
                <a:schemeClr val="dk1"/>
              </a:solidFill>
              <a:latin typeface="Varela Round"/>
              <a:ea typeface="Varela Round"/>
              <a:cs typeface="Varela Round"/>
              <a:sym typeface="Varela Rou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grpSp>
        <p:nvGrpSpPr>
          <p:cNvPr id="2404" name="Google Shape;2404;p40"/>
          <p:cNvGrpSpPr/>
          <p:nvPr/>
        </p:nvGrpSpPr>
        <p:grpSpPr>
          <a:xfrm>
            <a:off x="879045" y="293025"/>
            <a:ext cx="7324943" cy="4534224"/>
            <a:chOff x="1655550" y="790900"/>
            <a:chExt cx="2510262" cy="3417671"/>
          </a:xfrm>
        </p:grpSpPr>
        <p:sp>
          <p:nvSpPr>
            <p:cNvPr id="2405" name="Google Shape;2405;p40"/>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0"/>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7" name="Google Shape;2407;p40"/>
          <p:cNvPicPr preferRelativeResize="0"/>
          <p:nvPr/>
        </p:nvPicPr>
        <p:blipFill>
          <a:blip r:embed="rId3">
            <a:alphaModFix/>
          </a:blip>
          <a:stretch>
            <a:fillRect/>
          </a:stretch>
        </p:blipFill>
        <p:spPr>
          <a:xfrm>
            <a:off x="1699700" y="379775"/>
            <a:ext cx="5678149" cy="4361652"/>
          </a:xfrm>
          <a:prstGeom prst="rect">
            <a:avLst/>
          </a:prstGeom>
          <a:noFill/>
          <a:ln>
            <a:noFill/>
          </a:ln>
        </p:spPr>
      </p:pic>
      <p:sp>
        <p:nvSpPr>
          <p:cNvPr id="2408" name="Google Shape;2408;p40"/>
          <p:cNvSpPr txBox="1"/>
          <p:nvPr/>
        </p:nvSpPr>
        <p:spPr>
          <a:xfrm>
            <a:off x="3687375" y="398575"/>
            <a:ext cx="17538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Varela Round"/>
                <a:ea typeface="Varela Round"/>
                <a:cs typeface="Varela Round"/>
                <a:sym typeface="Varela Round"/>
              </a:rPr>
              <a:t>ER Diagram</a:t>
            </a:r>
            <a:endParaRPr b="1">
              <a:solidFill>
                <a:schemeClr val="dk1"/>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484</Words>
  <Application>Microsoft Office PowerPoint</Application>
  <PresentationFormat>On-screen Show (16:9)</PresentationFormat>
  <Paragraphs>87</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PT Sans</vt:lpstr>
      <vt:lpstr>Nunito Light</vt:lpstr>
      <vt:lpstr>Arial</vt:lpstr>
      <vt:lpstr>Varela Round</vt:lpstr>
      <vt:lpstr>Anaheim</vt:lpstr>
      <vt:lpstr>Bebas Neue</vt:lpstr>
      <vt:lpstr>Study Guide to Middle School Students by Slidesgo</vt:lpstr>
      <vt:lpstr>Student Attendance System  for Students &amp; Teachers</vt:lpstr>
      <vt:lpstr>Our team</vt:lpstr>
      <vt:lpstr>Table of contents</vt:lpstr>
      <vt:lpstr>Abstract</vt:lpstr>
      <vt:lpstr>Problem Statement</vt:lpstr>
      <vt:lpstr>Objectives</vt:lpstr>
      <vt:lpstr>Literatur Review </vt:lpstr>
      <vt:lpstr>System Design</vt:lpstr>
      <vt:lpstr>PowerPoint Presentation</vt:lpstr>
      <vt:lpstr>Implementation</vt:lpstr>
      <vt:lpstr>Student Attendance System UI</vt:lpstr>
      <vt:lpstr>Admin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Teachers Panel</vt:lpstr>
      <vt:lpstr>PowerPoint Presentation</vt:lpstr>
      <vt:lpstr>PowerPoint Presentation</vt:lpstr>
      <vt:lpstr>PowerPoint Presentation</vt:lpstr>
      <vt:lpstr>PowerPoint Presentation</vt:lpstr>
      <vt:lpstr>PowerPoint Presentation</vt:lpstr>
      <vt:lpstr>PowerPoint Presentation</vt:lpstr>
      <vt:lpstr>Students Panel</vt:lpstr>
      <vt:lpstr>PowerPoint Presentation</vt:lpstr>
      <vt:lpstr>PowerPoint Presentation</vt:lpstr>
      <vt:lpstr>PowerPoint Presentation</vt:lpstr>
      <vt:lpstr>Special Features</vt:lpstr>
      <vt:lpstr>Technology Stack</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Mushfiqur Rahman</cp:lastModifiedBy>
  <cp:revision>1</cp:revision>
  <dcterms:modified xsi:type="dcterms:W3CDTF">2024-12-03T11:21:09Z</dcterms:modified>
</cp:coreProperties>
</file>